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 id="2147484611" r:id="rId6"/>
    <p:sldMasterId id="2147484730" r:id="rId7"/>
  </p:sldMasterIdLst>
  <p:notesMasterIdLst>
    <p:notesMasterId r:id="rId92"/>
  </p:notesMasterIdLst>
  <p:handoutMasterIdLst>
    <p:handoutMasterId r:id="rId93"/>
  </p:handoutMasterIdLst>
  <p:sldIdLst>
    <p:sldId id="1600" r:id="rId8"/>
    <p:sldId id="2076138467" r:id="rId9"/>
    <p:sldId id="1760" r:id="rId10"/>
    <p:sldId id="2076138468" r:id="rId11"/>
    <p:sldId id="1762" r:id="rId12"/>
    <p:sldId id="1682" r:id="rId13"/>
    <p:sldId id="1683" r:id="rId14"/>
    <p:sldId id="1688" r:id="rId15"/>
    <p:sldId id="1684" r:id="rId16"/>
    <p:sldId id="1685" r:id="rId17"/>
    <p:sldId id="1686" r:id="rId18"/>
    <p:sldId id="1687" r:id="rId19"/>
    <p:sldId id="1752" r:id="rId20"/>
    <p:sldId id="1755" r:id="rId21"/>
    <p:sldId id="1746" r:id="rId22"/>
    <p:sldId id="259" r:id="rId23"/>
    <p:sldId id="264" r:id="rId24"/>
    <p:sldId id="1739" r:id="rId25"/>
    <p:sldId id="1742" r:id="rId26"/>
    <p:sldId id="1748" r:id="rId27"/>
    <p:sldId id="1751" r:id="rId28"/>
    <p:sldId id="1747" r:id="rId29"/>
    <p:sldId id="1757" r:id="rId30"/>
    <p:sldId id="1771" r:id="rId31"/>
    <p:sldId id="1764" r:id="rId32"/>
    <p:sldId id="1765" r:id="rId33"/>
    <p:sldId id="1766" r:id="rId34"/>
    <p:sldId id="1767" r:id="rId35"/>
    <p:sldId id="1768" r:id="rId36"/>
    <p:sldId id="1769" r:id="rId37"/>
    <p:sldId id="1770" r:id="rId38"/>
    <p:sldId id="1772" r:id="rId39"/>
    <p:sldId id="1773" r:id="rId40"/>
    <p:sldId id="2076138471" r:id="rId41"/>
    <p:sldId id="1759" r:id="rId42"/>
    <p:sldId id="1736" r:id="rId43"/>
    <p:sldId id="1689" r:id="rId44"/>
    <p:sldId id="1756" r:id="rId45"/>
    <p:sldId id="1691" r:id="rId46"/>
    <p:sldId id="1692" r:id="rId47"/>
    <p:sldId id="1693" r:id="rId48"/>
    <p:sldId id="1694" r:id="rId49"/>
    <p:sldId id="1695" r:id="rId50"/>
    <p:sldId id="1696" r:id="rId51"/>
    <p:sldId id="1697" r:id="rId52"/>
    <p:sldId id="1698" r:id="rId53"/>
    <p:sldId id="1699" r:id="rId54"/>
    <p:sldId id="1700" r:id="rId55"/>
    <p:sldId id="1701" r:id="rId56"/>
    <p:sldId id="1702" r:id="rId57"/>
    <p:sldId id="1703" r:id="rId58"/>
    <p:sldId id="1704" r:id="rId59"/>
    <p:sldId id="1705" r:id="rId60"/>
    <p:sldId id="1706" r:id="rId61"/>
    <p:sldId id="1707" r:id="rId62"/>
    <p:sldId id="1708" r:id="rId63"/>
    <p:sldId id="1709" r:id="rId64"/>
    <p:sldId id="1710" r:id="rId65"/>
    <p:sldId id="1711" r:id="rId66"/>
    <p:sldId id="1712" r:id="rId67"/>
    <p:sldId id="1713" r:id="rId68"/>
    <p:sldId id="1716" r:id="rId69"/>
    <p:sldId id="1714" r:id="rId70"/>
    <p:sldId id="1715" r:id="rId71"/>
    <p:sldId id="1725" r:id="rId72"/>
    <p:sldId id="1726" r:id="rId73"/>
    <p:sldId id="1727" r:id="rId74"/>
    <p:sldId id="1728" r:id="rId75"/>
    <p:sldId id="1729" r:id="rId76"/>
    <p:sldId id="1730" r:id="rId77"/>
    <p:sldId id="1731" r:id="rId78"/>
    <p:sldId id="1732" r:id="rId79"/>
    <p:sldId id="1717" r:id="rId80"/>
    <p:sldId id="1718" r:id="rId81"/>
    <p:sldId id="1719" r:id="rId82"/>
    <p:sldId id="1720" r:id="rId83"/>
    <p:sldId id="1721" r:id="rId84"/>
    <p:sldId id="1722" r:id="rId85"/>
    <p:sldId id="1723" r:id="rId86"/>
    <p:sldId id="1724" r:id="rId87"/>
    <p:sldId id="1733" r:id="rId88"/>
    <p:sldId id="1734" r:id="rId89"/>
    <p:sldId id="1735" r:id="rId90"/>
    <p:sldId id="1681" r:id="rId9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9499"/>
    <a:srgbClr val="71A698"/>
    <a:srgbClr val="E8B26A"/>
    <a:srgbClr val="E8AA5D"/>
    <a:srgbClr val="EFAC5D"/>
    <a:srgbClr val="EDC99F"/>
    <a:srgbClr val="929091"/>
    <a:srgbClr val="878586"/>
    <a:srgbClr val="767475"/>
    <a:srgbClr val="8D8D8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2864" autoAdjust="0"/>
  </p:normalViewPr>
  <p:slideViewPr>
    <p:cSldViewPr snapToGrid="0">
      <p:cViewPr varScale="1">
        <p:scale>
          <a:sx n="152" d="100"/>
          <a:sy n="152" d="100"/>
        </p:scale>
        <p:origin x="2024"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6/5/23 3:53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6/5/23 3:52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qiita.com</a:t>
            </a:r>
            <a:r>
              <a:rPr lang="en-US" dirty="0"/>
              <a:t>/</a:t>
            </a:r>
            <a:r>
              <a:rPr lang="en-US" dirty="0" err="1"/>
              <a:t>kske_t</a:t>
            </a:r>
            <a:r>
              <a:rPr lang="en-US" dirty="0"/>
              <a:t>/items/ab470d065a6b51e97d63</a:t>
            </a:r>
          </a:p>
          <a:p>
            <a:endParaRPr lang="en-US" dirty="0"/>
          </a:p>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934527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qiita.com</a:t>
            </a:r>
            <a:r>
              <a:rPr lang="en-US" dirty="0"/>
              <a:t>/</a:t>
            </a:r>
            <a:r>
              <a:rPr lang="en-US" dirty="0" err="1"/>
              <a:t>kske_t</a:t>
            </a:r>
            <a:r>
              <a:rPr lang="en-US" dirty="0"/>
              <a:t>/items/1f44a4296a0c1b34dc75</a:t>
            </a:r>
          </a:p>
          <a:p>
            <a:endParaRPr lang="en-US" dirty="0"/>
          </a:p>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51108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qiita.com</a:t>
            </a:r>
            <a:r>
              <a:rPr lang="en-US" dirty="0"/>
              <a:t>/</a:t>
            </a:r>
            <a:r>
              <a:rPr lang="en-US" dirty="0" err="1"/>
              <a:t>kske_t</a:t>
            </a:r>
            <a:r>
              <a:rPr lang="en-US" dirty="0"/>
              <a:t>/items/1f44a4296a0c1b34dc75</a:t>
            </a:r>
          </a:p>
          <a:p>
            <a:endParaRPr lang="en-US" dirty="0"/>
          </a:p>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299517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5489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323130"/>
                </a:solidFill>
                <a:effectLst/>
                <a:latin typeface="Segoe UI" panose="020B0502040204020203" pitchFamily="34" charset="0"/>
              </a:rPr>
              <a:t># Write a python function step by step </a:t>
            </a:r>
            <a:r>
              <a:rPr lang="en-US" b="0" i="0" dirty="0" err="1">
                <a:solidFill>
                  <a:srgbClr val="323130"/>
                </a:solidFill>
                <a:effectLst/>
                <a:latin typeface="Segoe UI" panose="020B0502040204020203" pitchFamily="34" charset="0"/>
              </a:rPr>
              <a:t>beggining</a:t>
            </a:r>
            <a:r>
              <a:rPr lang="en-US" b="0" i="0" dirty="0">
                <a:solidFill>
                  <a:srgbClr val="323130"/>
                </a:solidFill>
                <a:effectLst/>
                <a:latin typeface="Segoe UI" panose="020B0502040204020203" pitchFamily="34" charset="0"/>
              </a:rPr>
              <a:t> with ```class Solution:</a:t>
            </a:r>
          </a:p>
          <a:p>
            <a:pPr algn="l" rtl="0"/>
            <a:r>
              <a:rPr lang="en-US" b="0" i="0" dirty="0">
                <a:solidFill>
                  <a:srgbClr val="323130"/>
                </a:solidFill>
                <a:effectLst/>
                <a:latin typeface="Segoe UI" panose="020B0502040204020203" pitchFamily="34" charset="0"/>
              </a:rPr>
              <a:t>def </a:t>
            </a:r>
            <a:r>
              <a:rPr lang="en-US" b="0" i="0" dirty="0" err="1">
                <a:solidFill>
                  <a:srgbClr val="323130"/>
                </a:solidFill>
                <a:effectLst/>
                <a:latin typeface="Segoe UI" panose="020B0502040204020203" pitchFamily="34" charset="0"/>
              </a:rPr>
              <a:t>uniquePathsIII</a:t>
            </a:r>
            <a:r>
              <a:rPr lang="en-US" b="0" i="0" dirty="0">
                <a:solidFill>
                  <a:srgbClr val="323130"/>
                </a:solidFill>
                <a:effectLst/>
                <a:latin typeface="Segoe UI" panose="020B0502040204020203" pitchFamily="34" charset="0"/>
              </a:rPr>
              <a:t>(self, grid: List[List[int]]) -&gt; int:``` to solve Unique Paths.</a:t>
            </a:r>
          </a:p>
          <a:p>
            <a:pPr algn="l" rtl="0"/>
            <a:r>
              <a:rPr lang="en-US" b="0" i="0" dirty="0">
                <a:solidFill>
                  <a:srgbClr val="323130"/>
                </a:solidFill>
                <a:effectLst/>
                <a:latin typeface="Segoe UI" panose="020B0502040204020203" pitchFamily="34" charset="0"/>
              </a:rPr>
              <a:t># You are given an m x n integer array grid where grid[</a:t>
            </a:r>
            <a:r>
              <a:rPr lang="en-US" b="0" i="0" dirty="0" err="1">
                <a:solidFill>
                  <a:srgbClr val="323130"/>
                </a:solidFill>
                <a:effectLst/>
                <a:latin typeface="Segoe UI" panose="020B0502040204020203" pitchFamily="34" charset="0"/>
              </a:rPr>
              <a:t>i</a:t>
            </a:r>
            <a:r>
              <a:rPr lang="en-US" b="0" i="0" dirty="0">
                <a:solidFill>
                  <a:srgbClr val="323130"/>
                </a:solidFill>
                <a:effectLst/>
                <a:latin typeface="Segoe UI" panose="020B0502040204020203" pitchFamily="34" charset="0"/>
              </a:rPr>
              <a:t>][j] could be:</a:t>
            </a:r>
          </a:p>
          <a:p>
            <a:pPr algn="l" rtl="0"/>
            <a:r>
              <a:rPr lang="en-US" b="0" i="0" dirty="0">
                <a:solidFill>
                  <a:srgbClr val="323130"/>
                </a:solidFill>
                <a:effectLst/>
                <a:latin typeface="Segoe UI" panose="020B0502040204020203" pitchFamily="34" charset="0"/>
              </a:rPr>
              <a:t># 1 representing the starting square. There is exactly one starting square.</a:t>
            </a:r>
          </a:p>
          <a:p>
            <a:pPr algn="l" rtl="0"/>
            <a:r>
              <a:rPr lang="en-US" b="0" i="0" dirty="0">
                <a:solidFill>
                  <a:srgbClr val="323130"/>
                </a:solidFill>
                <a:effectLst/>
                <a:latin typeface="Segoe UI" panose="020B0502040204020203" pitchFamily="34" charset="0"/>
              </a:rPr>
              <a:t># 2 representing the ending square. There is exactly one ending square.</a:t>
            </a:r>
          </a:p>
          <a:p>
            <a:pPr algn="l" rtl="0"/>
            <a:r>
              <a:rPr lang="en-US" b="0" i="0" dirty="0">
                <a:solidFill>
                  <a:srgbClr val="323130"/>
                </a:solidFill>
                <a:effectLst/>
                <a:latin typeface="Segoe UI" panose="020B0502040204020203" pitchFamily="34" charset="0"/>
              </a:rPr>
              <a:t># 0 representing empty squares we can walk over.</a:t>
            </a:r>
          </a:p>
          <a:p>
            <a:pPr algn="l" rtl="0"/>
            <a:r>
              <a:rPr lang="en-US" b="0" i="0" dirty="0">
                <a:solidFill>
                  <a:srgbClr val="323130"/>
                </a:solidFill>
                <a:effectLst/>
                <a:latin typeface="Segoe UI" panose="020B0502040204020203" pitchFamily="34" charset="0"/>
              </a:rPr>
              <a:t># -1 representing obstacles that we cannot walk over.</a:t>
            </a:r>
          </a:p>
          <a:p>
            <a:pPr algn="l" rtl="0"/>
            <a:r>
              <a:rPr lang="en-US" b="0" i="0" dirty="0">
                <a:solidFill>
                  <a:srgbClr val="323130"/>
                </a:solidFill>
                <a:effectLst/>
                <a:latin typeface="Segoe UI" panose="020B0502040204020203" pitchFamily="34" charset="0"/>
              </a:rPr>
              <a:t># Return the number of 4-directional walks from the starting square to the ending square, that walk over every non-obstacle square exactly once.</a:t>
            </a:r>
          </a:p>
          <a:p>
            <a:pPr algn="l" rtl="0"/>
            <a:br>
              <a:rPr lang="en-US" b="0" i="0" dirty="0">
                <a:solidFill>
                  <a:srgbClr val="323130"/>
                </a:solidFill>
                <a:effectLst/>
                <a:latin typeface="Segoe UI" panose="020B0502040204020203" pitchFamily="34" charset="0"/>
              </a:rPr>
            </a:br>
            <a:endParaRPr lang="en-US" b="0" i="0" dirty="0">
              <a:solidFill>
                <a:srgbClr val="323130"/>
              </a:solidFill>
              <a:effectLst/>
              <a:latin typeface="Segoe UI" panose="020B0502040204020203" pitchFamily="34" charset="0"/>
            </a:endParaRPr>
          </a:p>
          <a:p>
            <a:pPr algn="l" rtl="0"/>
            <a:r>
              <a:rPr lang="en-US" b="0" i="0" dirty="0">
                <a:solidFill>
                  <a:srgbClr val="323130"/>
                </a:solidFill>
                <a:effectLst/>
                <a:latin typeface="Segoe UI" panose="020B0502040204020203" pitchFamily="34" charset="0"/>
              </a:rPr>
              <a:t># Constraints:</a:t>
            </a:r>
          </a:p>
          <a:p>
            <a:pPr algn="l" rtl="0"/>
            <a:r>
              <a:rPr lang="en-US" b="0" i="0" dirty="0">
                <a:solidFill>
                  <a:srgbClr val="323130"/>
                </a:solidFill>
                <a:effectLst/>
                <a:latin typeface="Segoe UI" panose="020B0502040204020203" pitchFamily="34" charset="0"/>
              </a:rPr>
              <a:t># m == </a:t>
            </a:r>
            <a:r>
              <a:rPr lang="en-US" b="0" i="0" dirty="0" err="1">
                <a:solidFill>
                  <a:srgbClr val="323130"/>
                </a:solidFill>
                <a:effectLst/>
                <a:latin typeface="Segoe UI" panose="020B0502040204020203" pitchFamily="34" charset="0"/>
              </a:rPr>
              <a:t>grid.length</a:t>
            </a:r>
            <a:endParaRPr lang="en-US" b="0" i="0" dirty="0">
              <a:solidFill>
                <a:srgbClr val="323130"/>
              </a:solidFill>
              <a:effectLst/>
              <a:latin typeface="Segoe UI" panose="020B0502040204020203" pitchFamily="34" charset="0"/>
            </a:endParaRPr>
          </a:p>
          <a:p>
            <a:pPr algn="l" rtl="0"/>
            <a:r>
              <a:rPr lang="en-US" b="0" i="0" dirty="0">
                <a:solidFill>
                  <a:srgbClr val="323130"/>
                </a:solidFill>
                <a:effectLst/>
                <a:latin typeface="Segoe UI" panose="020B0502040204020203" pitchFamily="34" charset="0"/>
              </a:rPr>
              <a:t># n == grid[</a:t>
            </a:r>
            <a:r>
              <a:rPr lang="en-US" b="0" i="0" dirty="0" err="1">
                <a:solidFill>
                  <a:srgbClr val="323130"/>
                </a:solidFill>
                <a:effectLst/>
                <a:latin typeface="Segoe UI" panose="020B0502040204020203" pitchFamily="34" charset="0"/>
              </a:rPr>
              <a:t>i</a:t>
            </a:r>
            <a:r>
              <a:rPr lang="en-US" b="0" i="0" dirty="0">
                <a:solidFill>
                  <a:srgbClr val="323130"/>
                </a:solidFill>
                <a:effectLst/>
                <a:latin typeface="Segoe UI" panose="020B0502040204020203" pitchFamily="34" charset="0"/>
              </a:rPr>
              <a:t>].length</a:t>
            </a:r>
          </a:p>
          <a:p>
            <a:pPr algn="l" rtl="0"/>
            <a:r>
              <a:rPr lang="en-US" b="0" i="0" dirty="0">
                <a:solidFill>
                  <a:srgbClr val="323130"/>
                </a:solidFill>
                <a:effectLst/>
                <a:latin typeface="Segoe UI" panose="020B0502040204020203" pitchFamily="34" charset="0"/>
              </a:rPr>
              <a:t># 1 &lt;= m, n &lt;= 20</a:t>
            </a:r>
          </a:p>
          <a:p>
            <a:pPr algn="l" rtl="0"/>
            <a:r>
              <a:rPr lang="en-US" b="0" i="0" dirty="0">
                <a:solidFill>
                  <a:srgbClr val="323130"/>
                </a:solidFill>
                <a:effectLst/>
                <a:latin typeface="Segoe UI" panose="020B0502040204020203" pitchFamily="34" charset="0"/>
              </a:rPr>
              <a:t># 1 &lt;= m * n &lt;= 20</a:t>
            </a:r>
          </a:p>
          <a:p>
            <a:pPr algn="l" rtl="0"/>
            <a:r>
              <a:rPr lang="en-US" b="0" i="0" dirty="0">
                <a:solidFill>
                  <a:srgbClr val="323130"/>
                </a:solidFill>
                <a:effectLst/>
                <a:latin typeface="Segoe UI" panose="020B0502040204020203" pitchFamily="34" charset="0"/>
              </a:rPr>
              <a:t># -1 &lt;= grid[</a:t>
            </a:r>
            <a:r>
              <a:rPr lang="en-US" b="0" i="0" dirty="0" err="1">
                <a:solidFill>
                  <a:srgbClr val="323130"/>
                </a:solidFill>
                <a:effectLst/>
                <a:latin typeface="Segoe UI" panose="020B0502040204020203" pitchFamily="34" charset="0"/>
              </a:rPr>
              <a:t>i</a:t>
            </a:r>
            <a:r>
              <a:rPr lang="en-US" b="0" i="0" dirty="0">
                <a:solidFill>
                  <a:srgbClr val="323130"/>
                </a:solidFill>
                <a:effectLst/>
                <a:latin typeface="Segoe UI" panose="020B0502040204020203" pitchFamily="34" charset="0"/>
              </a:rPr>
              <a:t>][j] &lt;= 2</a:t>
            </a:r>
          </a:p>
          <a:p>
            <a:pPr algn="l" rtl="0"/>
            <a:r>
              <a:rPr lang="en-US" b="0" i="0" dirty="0">
                <a:solidFill>
                  <a:srgbClr val="323130"/>
                </a:solidFill>
                <a:effectLst/>
                <a:latin typeface="Segoe UI" panose="020B0502040204020203" pitchFamily="34" charset="0"/>
              </a:rPr>
              <a:t># There is exactly one starting cell and one ending cell.</a:t>
            </a:r>
          </a:p>
          <a:p>
            <a:pPr algn="l" rtl="0"/>
            <a:br>
              <a:rPr lang="en-US" b="0" i="0" dirty="0">
                <a:solidFill>
                  <a:srgbClr val="323130"/>
                </a:solidFill>
                <a:effectLst/>
                <a:latin typeface="Segoe UI" panose="020B0502040204020203" pitchFamily="34" charset="0"/>
              </a:rPr>
            </a:br>
            <a:endParaRPr lang="en-US" b="0" i="0" dirty="0">
              <a:solidFill>
                <a:srgbClr val="323130"/>
              </a:solidFill>
              <a:effectLst/>
              <a:latin typeface="Segoe UI" panose="020B0502040204020203" pitchFamily="34" charset="0"/>
            </a:endParaRPr>
          </a:p>
          <a:p>
            <a:pPr algn="l" rtl="0"/>
            <a:r>
              <a:rPr lang="en-US" b="0" i="0" dirty="0">
                <a:solidFill>
                  <a:srgbClr val="323130"/>
                </a:solidFill>
                <a:effectLst/>
                <a:latin typeface="Segoe UI" panose="020B0502040204020203" pitchFamily="34" charset="0"/>
              </a:rPr>
              <a:t># Example 1:</a:t>
            </a:r>
          </a:p>
          <a:p>
            <a:pPr algn="l" rtl="0"/>
            <a:r>
              <a:rPr lang="en-US" b="0" i="0" dirty="0">
                <a:solidFill>
                  <a:srgbClr val="323130"/>
                </a:solidFill>
                <a:effectLst/>
                <a:latin typeface="Segoe UI" panose="020B0502040204020203" pitchFamily="34" charset="0"/>
              </a:rPr>
              <a:t># Input: grid = [[1,0,0,0],[0,0,0,0],[0,0,2,-1]]</a:t>
            </a:r>
          </a:p>
          <a:p>
            <a:pPr algn="l" rtl="0"/>
            <a:r>
              <a:rPr lang="en-US" b="0" i="0" dirty="0">
                <a:solidFill>
                  <a:srgbClr val="323130"/>
                </a:solidFill>
                <a:effectLst/>
                <a:latin typeface="Segoe UI" panose="020B0502040204020203" pitchFamily="34" charset="0"/>
              </a:rPr>
              <a:t># Output: 2</a:t>
            </a:r>
          </a:p>
          <a:p>
            <a:pPr algn="l" rtl="0"/>
            <a:r>
              <a:rPr lang="en-US" b="0" i="0" dirty="0">
                <a:solidFill>
                  <a:srgbClr val="323130"/>
                </a:solidFill>
                <a:effectLst/>
                <a:latin typeface="Segoe UI" panose="020B0502040204020203" pitchFamily="34" charset="0"/>
              </a:rPr>
              <a:t># Explanation: We have the following two paths: </a:t>
            </a:r>
          </a:p>
          <a:p>
            <a:pPr algn="l" rtl="0"/>
            <a:r>
              <a:rPr lang="en-US" b="0" i="0" dirty="0">
                <a:solidFill>
                  <a:srgbClr val="323130"/>
                </a:solidFill>
                <a:effectLst/>
                <a:latin typeface="Segoe UI" panose="020B0502040204020203" pitchFamily="34" charset="0"/>
              </a:rPr>
              <a:t># 1. (0,0),(0,1),(0,2),(0,3),(1,3),(1,2),(1,1),(1,0),(2,0),(2,1),(2,2)</a:t>
            </a:r>
          </a:p>
          <a:p>
            <a:pPr algn="l" rtl="0"/>
            <a:r>
              <a:rPr lang="en-US" b="0" i="0" dirty="0">
                <a:solidFill>
                  <a:srgbClr val="323130"/>
                </a:solidFill>
                <a:effectLst/>
                <a:latin typeface="Segoe UI" panose="020B0502040204020203" pitchFamily="34" charset="0"/>
              </a:rPr>
              <a:t># 2. (0,0),(1,0),(2,0),(2,1),(1,1),(0,1),(0,2),(0,3),(1,3),(1,2),(2,2)</a:t>
            </a:r>
          </a:p>
          <a:p>
            <a:pPr algn="l" rtl="0"/>
            <a:br>
              <a:rPr lang="en-US" b="0" i="0" dirty="0">
                <a:solidFill>
                  <a:srgbClr val="323130"/>
                </a:solidFill>
                <a:effectLst/>
                <a:latin typeface="Segoe UI" panose="020B0502040204020203" pitchFamily="34" charset="0"/>
              </a:rPr>
            </a:br>
            <a:endParaRPr lang="en-US" b="0" i="0" dirty="0">
              <a:solidFill>
                <a:srgbClr val="323130"/>
              </a:solidFill>
              <a:effectLst/>
              <a:latin typeface="Segoe UI" panose="020B0502040204020203" pitchFamily="34" charset="0"/>
            </a:endParaRPr>
          </a:p>
          <a:p>
            <a:pPr algn="l" rtl="0"/>
            <a:r>
              <a:rPr lang="en-US" b="0" i="0" dirty="0">
                <a:solidFill>
                  <a:srgbClr val="323130"/>
                </a:solidFill>
                <a:effectLst/>
                <a:latin typeface="Segoe UI" panose="020B0502040204020203" pitchFamily="34" charset="0"/>
              </a:rPr>
              <a:t># Example 2:</a:t>
            </a:r>
          </a:p>
          <a:p>
            <a:pPr algn="l" rtl="0"/>
            <a:r>
              <a:rPr lang="en-US" b="0" i="0" dirty="0">
                <a:solidFill>
                  <a:srgbClr val="323130"/>
                </a:solidFill>
                <a:effectLst/>
                <a:latin typeface="Segoe UI" panose="020B0502040204020203" pitchFamily="34" charset="0"/>
              </a:rPr>
              <a:t># Input: grid = [[1,0,0,0],[0,0,0,0],[0,0,0,2]]</a:t>
            </a:r>
          </a:p>
          <a:p>
            <a:pPr algn="l" rtl="0"/>
            <a:r>
              <a:rPr lang="en-US" b="0" i="0" dirty="0">
                <a:solidFill>
                  <a:srgbClr val="323130"/>
                </a:solidFill>
                <a:effectLst/>
                <a:latin typeface="Segoe UI" panose="020B0502040204020203" pitchFamily="34" charset="0"/>
              </a:rPr>
              <a:t># Output: 4</a:t>
            </a:r>
          </a:p>
          <a:p>
            <a:pPr algn="l" rtl="0"/>
            <a:r>
              <a:rPr lang="en-US" b="0" i="0" dirty="0">
                <a:solidFill>
                  <a:srgbClr val="323130"/>
                </a:solidFill>
                <a:effectLst/>
                <a:latin typeface="Segoe UI" panose="020B0502040204020203" pitchFamily="34" charset="0"/>
              </a:rPr>
              <a:t># Explanation: We have the following four paths: </a:t>
            </a:r>
          </a:p>
          <a:p>
            <a:pPr algn="l" rtl="0"/>
            <a:r>
              <a:rPr lang="en-US" b="0" i="0" dirty="0">
                <a:solidFill>
                  <a:srgbClr val="323130"/>
                </a:solidFill>
                <a:effectLst/>
                <a:latin typeface="Segoe UI" panose="020B0502040204020203" pitchFamily="34" charset="0"/>
              </a:rPr>
              <a:t># 1. (0,0),(0,1),(0,2),(0,3),(1,3),(1,2),(1,1),(1,0),(2,0),(2,1),(2,2),(2,3)</a:t>
            </a:r>
          </a:p>
          <a:p>
            <a:pPr algn="l" rtl="0"/>
            <a:r>
              <a:rPr lang="en-US" b="0" i="0" dirty="0">
                <a:solidFill>
                  <a:srgbClr val="323130"/>
                </a:solidFill>
                <a:effectLst/>
                <a:latin typeface="Segoe UI" panose="020B0502040204020203" pitchFamily="34" charset="0"/>
              </a:rPr>
              <a:t># 2. (0,0),(0,1),(1,1),(1,0),(2,0),(2,1),(2,2),(1,2),(0,2),(0,3),(1,3),(2,3)</a:t>
            </a:r>
          </a:p>
          <a:p>
            <a:pPr algn="l" rtl="0"/>
            <a:r>
              <a:rPr lang="en-US" b="0" i="0" dirty="0">
                <a:solidFill>
                  <a:srgbClr val="323130"/>
                </a:solidFill>
                <a:effectLst/>
                <a:latin typeface="Segoe UI" panose="020B0502040204020203" pitchFamily="34" charset="0"/>
              </a:rPr>
              <a:t># 3. (0,0),(1,0),(2,0),(2,1),(2,2),(1,2),(1,1),(0,1),(0,2),(0,3),(1,3),(2,3)</a:t>
            </a:r>
          </a:p>
          <a:p>
            <a:pPr algn="l" rtl="0"/>
            <a:r>
              <a:rPr lang="en-US" b="0" i="0" dirty="0">
                <a:solidFill>
                  <a:srgbClr val="323130"/>
                </a:solidFill>
                <a:effectLst/>
                <a:latin typeface="Segoe UI" panose="020B0502040204020203" pitchFamily="34" charset="0"/>
              </a:rPr>
              <a:t># 4. (0,0),(1,0),(2,0),(2,1),(1,1),(0,1),(0,2),(0,3),(1,3),(1,2),(2,2),(2,3)</a:t>
            </a:r>
          </a:p>
          <a:p>
            <a:pPr algn="l" rtl="0"/>
            <a:br>
              <a:rPr lang="en-US" b="0" i="0" dirty="0">
                <a:solidFill>
                  <a:srgbClr val="323130"/>
                </a:solidFill>
                <a:effectLst/>
                <a:latin typeface="Segoe UI" panose="020B0502040204020203" pitchFamily="34" charset="0"/>
              </a:rPr>
            </a:br>
            <a:endParaRPr lang="en-US" b="0" i="0" dirty="0">
              <a:solidFill>
                <a:srgbClr val="323130"/>
              </a:solidFill>
              <a:effectLst/>
              <a:latin typeface="Segoe UI" panose="020B0502040204020203" pitchFamily="34" charset="0"/>
            </a:endParaRPr>
          </a:p>
          <a:p>
            <a:pPr algn="l" rtl="0"/>
            <a:r>
              <a:rPr lang="en-US" b="0" i="0" dirty="0">
                <a:solidFill>
                  <a:srgbClr val="323130"/>
                </a:solidFill>
                <a:effectLst/>
                <a:latin typeface="Segoe UI" panose="020B0502040204020203" pitchFamily="34" charset="0"/>
              </a:rPr>
              <a:t># Example 3:</a:t>
            </a:r>
          </a:p>
          <a:p>
            <a:pPr algn="l" rtl="0"/>
            <a:r>
              <a:rPr lang="en-US" b="0" i="0" dirty="0">
                <a:solidFill>
                  <a:srgbClr val="323130"/>
                </a:solidFill>
                <a:effectLst/>
                <a:latin typeface="Segoe UI" panose="020B0502040204020203" pitchFamily="34" charset="0"/>
              </a:rPr>
              <a:t># Input: grid = [[0,1],[2,0]]</a:t>
            </a:r>
          </a:p>
          <a:p>
            <a:pPr algn="l" rtl="0"/>
            <a:r>
              <a:rPr lang="en-US" b="0" i="0" dirty="0">
                <a:solidFill>
                  <a:srgbClr val="323130"/>
                </a:solidFill>
                <a:effectLst/>
                <a:latin typeface="Segoe UI" panose="020B0502040204020203" pitchFamily="34" charset="0"/>
              </a:rPr>
              <a:t># Output: 0</a:t>
            </a:r>
          </a:p>
          <a:p>
            <a:pPr algn="l" rtl="0"/>
            <a:r>
              <a:rPr lang="en-US" b="0" i="0" dirty="0">
                <a:solidFill>
                  <a:srgbClr val="323130"/>
                </a:solidFill>
                <a:effectLst/>
                <a:latin typeface="Segoe UI" panose="020B0502040204020203" pitchFamily="34" charset="0"/>
              </a:rPr>
              <a:t># Explanation: There is no path that walks over every empty square exactly once.</a:t>
            </a:r>
          </a:p>
          <a:p>
            <a:pPr algn="l" rtl="0"/>
            <a:r>
              <a:rPr lang="en-US" b="0" i="0" dirty="0">
                <a:solidFill>
                  <a:srgbClr val="323130"/>
                </a:solidFill>
                <a:effectLst/>
                <a:latin typeface="Segoe UI" panose="020B0502040204020203" pitchFamily="34" charset="0"/>
              </a:rPr>
              <a:t># Note that the starting and ending square can be anywhere in the grid.</a:t>
            </a:r>
          </a:p>
          <a:p>
            <a:pPr algn="l" rtl="0"/>
            <a:br>
              <a:rPr lang="en-US" b="0" i="0" dirty="0">
                <a:solidFill>
                  <a:srgbClr val="323130"/>
                </a:solidFill>
                <a:effectLst/>
                <a:latin typeface="Segoe UI" panose="020B0502040204020203" pitchFamily="34" charset="0"/>
              </a:rPr>
            </a:br>
            <a:endParaRPr lang="en-US" b="0" i="0" dirty="0">
              <a:solidFill>
                <a:srgbClr val="323130"/>
              </a:solidFill>
              <a:effectLst/>
              <a:latin typeface="Segoe UI" panose="020B0502040204020203" pitchFamily="34" charset="0"/>
            </a:endParaRPr>
          </a:p>
          <a:p>
            <a:pPr algn="l" rtl="0"/>
            <a:r>
              <a:rPr lang="en-US" b="0" i="0" dirty="0">
                <a:solidFill>
                  <a:srgbClr val="323130"/>
                </a:solidFill>
                <a:effectLst/>
                <a:latin typeface="Segoe UI" panose="020B0502040204020203" pitchFamily="34" charset="0"/>
              </a:rPr>
              <a:t># Solution:</a:t>
            </a:r>
          </a:p>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01700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098279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564722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84</a:t>
            </a:fld>
            <a:endParaRPr lang="en-US"/>
          </a:p>
        </p:txBody>
      </p:sp>
    </p:spTree>
    <p:extLst>
      <p:ext uri="{BB962C8B-B14F-4D97-AF65-F5344CB8AC3E}">
        <p14:creationId xmlns:p14="http://schemas.microsoft.com/office/powerpoint/2010/main" val="3594022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p3: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2" name="Google Shape;298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提供した文脈を活用して合致したコードを</a:t>
            </a:r>
            <a:r>
              <a:rPr lang="en-US" sz="1200" b="1">
                <a:latin typeface="Arial"/>
                <a:ea typeface="Arial"/>
                <a:cs typeface="Arial"/>
                <a:sym typeface="Arial"/>
              </a:rPr>
              <a:t>生成する</a:t>
            </a:r>
            <a:endParaRPr sz="1200">
              <a:latin typeface="Arial"/>
              <a:ea typeface="Arial"/>
              <a:cs typeface="Arial"/>
              <a:sym typeface="Arial"/>
            </a:endParaRPr>
          </a:p>
          <a:p>
            <a:pPr marL="457200" lvl="0" indent="-304800" algn="l" rtl="0">
              <a:spcBef>
                <a:spcPts val="0"/>
              </a:spcBef>
              <a:spcAft>
                <a:spcPts val="0"/>
              </a:spcAft>
              <a:buSzPts val="1200"/>
              <a:buChar char="-"/>
            </a:pPr>
            <a:r>
              <a:rPr lang="en-US" sz="1200" b="1">
                <a:latin typeface="Arial"/>
                <a:ea typeface="Arial"/>
                <a:cs typeface="Arial"/>
                <a:sym typeface="Arial"/>
              </a:rPr>
              <a:t>コメントをコードに変換</a:t>
            </a:r>
            <a:r>
              <a:rPr lang="en-US" sz="1200">
                <a:latin typeface="Arial"/>
                <a:ea typeface="Arial"/>
                <a:cs typeface="Arial"/>
                <a:sym typeface="Arial"/>
              </a:rPr>
              <a:t>: 望んでいるロジックを説明し、GitHub Copilotがコードを構築</a:t>
            </a:r>
            <a:endParaRPr sz="1200">
              <a:latin typeface="Arial"/>
              <a:ea typeface="Arial"/>
              <a:cs typeface="Arial"/>
              <a:sym typeface="Arial"/>
            </a:endParaRPr>
          </a:p>
          <a:p>
            <a:pPr marL="457200" lvl="0" indent="-304800" algn="l" rtl="0">
              <a:spcBef>
                <a:spcPts val="0"/>
              </a:spcBef>
              <a:spcAft>
                <a:spcPts val="0"/>
              </a:spcAft>
              <a:buSzPts val="1200"/>
              <a:buChar char="-"/>
            </a:pPr>
            <a:r>
              <a:rPr lang="en-US" sz="1200" b="1">
                <a:latin typeface="Arial"/>
                <a:ea typeface="Arial"/>
                <a:cs typeface="Arial"/>
                <a:sym typeface="Arial"/>
              </a:rPr>
              <a:t>繰り返すコードを保管</a:t>
            </a:r>
            <a:r>
              <a:rPr lang="en-US" sz="1200">
                <a:latin typeface="Arial"/>
                <a:ea typeface="Arial"/>
                <a:cs typeface="Arial"/>
                <a:sym typeface="Arial"/>
              </a:rPr>
              <a:t>: 素早く再利用するボイラープレートコードを生成し繰り返すコードパターンを保管</a:t>
            </a:r>
            <a:endParaRPr sz="1200">
              <a:latin typeface="Arial"/>
              <a:ea typeface="Arial"/>
              <a:cs typeface="Arial"/>
              <a:sym typeface="Arial"/>
            </a:endParaRPr>
          </a:p>
          <a:p>
            <a:pPr marL="457200" lvl="0" indent="-304800" algn="l" rtl="0">
              <a:spcBef>
                <a:spcPts val="0"/>
              </a:spcBef>
              <a:spcAft>
                <a:spcPts val="0"/>
              </a:spcAft>
              <a:buSzPts val="1200"/>
              <a:buChar char="-"/>
            </a:pPr>
            <a:r>
              <a:rPr lang="en-US" sz="1200" b="1">
                <a:latin typeface="Arial"/>
                <a:ea typeface="Arial"/>
                <a:cs typeface="Arial"/>
                <a:sym typeface="Arial"/>
              </a:rPr>
              <a:t>代替案を表示</a:t>
            </a:r>
            <a:r>
              <a:rPr lang="en-US" sz="1200">
                <a:latin typeface="Arial"/>
                <a:ea typeface="Arial"/>
                <a:cs typeface="Arial"/>
                <a:sym typeface="Arial"/>
              </a:rPr>
              <a:t>: そのまま使える代替案を一覧で表示し、直接代替案を編集することも可能</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Uses the context you’ve provided and </a:t>
            </a:r>
            <a:r>
              <a:rPr lang="en-US" sz="1200" b="1">
                <a:solidFill>
                  <a:schemeClr val="dk1"/>
                </a:solidFill>
                <a:latin typeface="Arial"/>
                <a:ea typeface="Arial"/>
                <a:cs typeface="Arial"/>
                <a:sym typeface="Arial"/>
              </a:rPr>
              <a:t>synthesizes code</a:t>
            </a:r>
            <a:r>
              <a:rPr lang="en-US" sz="1200">
                <a:solidFill>
                  <a:schemeClr val="dk1"/>
                </a:solidFill>
                <a:latin typeface="Arial"/>
                <a:ea typeface="Arial"/>
                <a:cs typeface="Arial"/>
                <a:sym typeface="Arial"/>
              </a:rPr>
              <a:t> to match</a:t>
            </a:r>
            <a:endParaRPr sz="1200">
              <a:latin typeface="Arial"/>
              <a:ea typeface="Arial"/>
              <a:cs typeface="Arial"/>
              <a:sym typeface="Arial"/>
            </a:endParaRPr>
          </a:p>
          <a:p>
            <a:pPr marL="457200" lvl="0" indent="-304800" algn="l" rtl="0">
              <a:spcBef>
                <a:spcPts val="400"/>
              </a:spcBef>
              <a:spcAft>
                <a:spcPts val="0"/>
              </a:spcAft>
              <a:buClr>
                <a:schemeClr val="dk1"/>
              </a:buClr>
              <a:buSzPts val="1200"/>
              <a:buFont typeface="Helvetica Neue"/>
              <a:buChar char="●"/>
            </a:pPr>
            <a:r>
              <a:rPr lang="en-US" sz="1200" b="1">
                <a:solidFill>
                  <a:schemeClr val="dk1"/>
                </a:solidFill>
                <a:latin typeface="Arial"/>
                <a:ea typeface="Arial"/>
                <a:cs typeface="Arial"/>
                <a:sym typeface="Arial"/>
              </a:rPr>
              <a:t>Convert comments to code:</a:t>
            </a:r>
            <a:r>
              <a:rPr lang="en-US" sz="1200">
                <a:solidFill>
                  <a:schemeClr val="dk1"/>
                </a:solidFill>
                <a:latin typeface="Arial"/>
                <a:ea typeface="Arial"/>
                <a:cs typeface="Arial"/>
                <a:sym typeface="Arial"/>
              </a:rPr>
              <a:t> describe the logic you want, and let GitHub Copilot assemble the code for you</a:t>
            </a:r>
            <a:endParaRPr sz="120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a:solidFill>
                  <a:schemeClr val="dk1"/>
                </a:solidFill>
                <a:latin typeface="Arial"/>
                <a:ea typeface="Arial"/>
                <a:cs typeface="Arial"/>
                <a:sym typeface="Arial"/>
              </a:rPr>
              <a:t>Autofill for repetitive code:</a:t>
            </a:r>
            <a:r>
              <a:rPr lang="en-US" sz="1200">
                <a:solidFill>
                  <a:schemeClr val="dk1"/>
                </a:solidFill>
                <a:latin typeface="Arial"/>
                <a:ea typeface="Arial"/>
                <a:cs typeface="Arial"/>
                <a:sym typeface="Arial"/>
              </a:rPr>
              <a:t> quickly produces boilerplate and fills in repetitive code patterns</a:t>
            </a:r>
            <a:endParaRPr sz="120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a:solidFill>
                  <a:schemeClr val="dk1"/>
                </a:solidFill>
                <a:latin typeface="Arial"/>
                <a:ea typeface="Arial"/>
                <a:cs typeface="Arial"/>
                <a:sym typeface="Arial"/>
              </a:rPr>
              <a:t>Show alternatives:</a:t>
            </a:r>
            <a:r>
              <a:rPr lang="en-US" sz="1200">
                <a:solidFill>
                  <a:schemeClr val="dk1"/>
                </a:solidFill>
                <a:latin typeface="Arial"/>
                <a:ea typeface="Arial"/>
                <a:cs typeface="Arial"/>
                <a:sym typeface="Arial"/>
              </a:rPr>
              <a:t> show a list of solutions to use as provided, or edit to meet your needs</a:t>
            </a:r>
            <a:endParaRPr sz="1200">
              <a:latin typeface="Arial"/>
              <a:ea typeface="Arial"/>
              <a:cs typeface="Arial"/>
              <a:sym typeface="Arial"/>
            </a:endParaRPr>
          </a:p>
          <a:p>
            <a:pPr marL="0" lvl="0" indent="0" algn="l" rtl="0">
              <a:spcBef>
                <a:spcPts val="0"/>
              </a:spcBef>
              <a:spcAft>
                <a:spcPts val="0"/>
              </a:spcAft>
              <a:buNone/>
            </a:pPr>
            <a:endParaRPr/>
          </a:p>
        </p:txBody>
      </p:sp>
      <p:sp>
        <p:nvSpPr>
          <p:cNvPr id="2983" name="Google Shape;298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g1b1ff0578bb_0_15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200" b="1">
                <a:latin typeface="Arial"/>
                <a:ea typeface="Arial"/>
                <a:cs typeface="Arial"/>
                <a:sym typeface="Arial"/>
              </a:rPr>
              <a:t>本スライドにはアニメーションが付いております</a:t>
            </a:r>
            <a:endParaRPr sz="1200" b="1">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こちらはCopilotが有効化された状態のコードエディターになります。（クリック）</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エディターはCopilotにコードの文脈を提供しています。</a:t>
            </a:r>
            <a:endParaRPr sz="1200">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GitHub Copilotは裏でOpenAIのCodexモデルとGPT-3を使っています。</a:t>
            </a:r>
            <a:endParaRPr sz="1200">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その後、エディターにはいくつかの提案を返してくれてどれを採用しどれを無視するかはあなた次第です。</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None/>
            </a:pPr>
            <a:r>
              <a:rPr lang="en-US" sz="1200" b="1">
                <a:latin typeface="Arial"/>
                <a:ea typeface="Arial"/>
                <a:cs typeface="Arial"/>
                <a:sym typeface="Arial"/>
              </a:rPr>
              <a:t>押さえたいポイント</a:t>
            </a:r>
            <a:endParaRPr sz="1200" b="1">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GitHub Copilotはローカルファイルから文脈を提供しております。リポジトリに紐付いていません。実際に編集しているファイルはGitHubでホストされてもいいんですが、必須ではありません。</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GitHub Copilotは一時的な方法でデータを共有しています。GitHub Copilotが提案を提示するまで共有されております。そのコードをもう一度モデルに追加することはありません。</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GitHub Copilotは変換的なモデルを利用しております。例えば、Google翻訳を思い出してください。日本語で文書を入れたら、ほかの言語に翻訳されます。Google翻訳は特にその文書をどこか前に見てなくても新たな言語に翻訳します。Google翻訳はその裏にある意味を理解しています：単語の意味、言語に存在するパターン、主語があるか直接目的語があるかを理解して、その入力値に基づいて結果を表示しております。GitHub Copilotも同じような翻訳ツールとして考えてもかまいません。</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GitHub Copilotは初めて見るコードを生成します。ただ、これを言っても同時にGitHub Copilotは言語のパターンを探しており、そのパターンを学習します。ある時は同じ行やいくつかの行が数千個のリポジトリで存在する可能性もございます。そうなった場合は言語のパターンの一つに見え始めており、そのものがユニークなコードに見えなくなります。そうなった場合はGitHub Copilotが何度も見かけたパターンをそのまま提案する可能性はございます。この状態に対応するために、GitHub Copilotチームは知的資産 (IP) フィルター機能を実装しました。GitHub CopilotはGitHub上で公開されているコードに一致している場合、それを検知する機能が実装されております。そのフィルターを有効化するか無効化にするかはあなた次第です。フィルターが有効化になっている場合、提案しているコードと提案前後の約150文字に存在するコードをGitHub上で公開されているコードに照合していきます。もし完全一致あるいはほぼ一致する内容がありましたら、そのコードを提案しません。これはGitHub Copilotのサービス側で処理されております。</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None/>
            </a:pPr>
            <a:r>
              <a:rPr lang="en-US" sz="1200" b="1">
                <a:latin typeface="Arial"/>
                <a:ea typeface="Arial"/>
                <a:cs typeface="Arial"/>
                <a:sym typeface="Arial"/>
              </a:rPr>
              <a:t>もし更に情報要求があった場合に伝えられる追加ポイント</a:t>
            </a:r>
            <a:endParaRPr sz="1200" b="1">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なぜ150文字なのか？一部は我々の勘になります。簡単なIf文だけを比較するように短くしたくありませんが、意味のあるものをブロックするためです。150文字は平均として2行のコードになります。数行に及んで類似性があるかを検知するためにはちょうどいい長さです。我々の研究でも150文字はその知的資産が提供されてもされなくても提案された案の数と採用された数がほぼ一緒だと分かりました。（すなわち、開発エンジニアの体験が損なわれていない）</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None/>
            </a:pPr>
            <a:r>
              <a:rPr lang="en-US" sz="1200">
                <a:latin typeface="Arial"/>
                <a:ea typeface="Arial"/>
                <a:cs typeface="Arial"/>
                <a:sym typeface="Arial"/>
              </a:rPr>
              <a:t>GitHub Copilotは日々の作業を補うために存在します。会計士は一日中頭の中で計算をしておりません。生産性を上げるためには電卓やツールを使っております。Copilotは開発エンジニアと開発体験のために進化したツールだと考えてください。</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None/>
            </a:pPr>
            <a:r>
              <a:rPr lang="en-US" sz="1200" b="1">
                <a:latin typeface="Arial"/>
                <a:ea typeface="Arial"/>
                <a:cs typeface="Arial"/>
                <a:sym typeface="Arial"/>
              </a:rPr>
              <a:t>Slide is animated</a:t>
            </a:r>
            <a:endParaRPr sz="12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Here’s your code editor with Copilot enabled. (Click)</a:t>
            </a:r>
            <a:endParaRPr sz="1200">
              <a:latin typeface="Arial"/>
              <a:ea typeface="Arial"/>
              <a:cs typeface="Arial"/>
              <a:sym typeface="Arial"/>
            </a:endParaRPr>
          </a:p>
          <a:p>
            <a:pPr marL="0" lvl="0" indent="0" algn="l" rtl="0">
              <a:lnSpc>
                <a:spcPct val="115000"/>
              </a:lnSpc>
              <a:spcBef>
                <a:spcPts val="0"/>
              </a:spcBef>
              <a:spcAft>
                <a:spcPts val="0"/>
              </a:spcAft>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Your editor provides context to Copilot.</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uses the OpenAI Codex Model and GPT-3 behind the scenes.</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It returns suggestions to your editor where you choose what to accept or ignore.</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b="1">
                <a:latin typeface="Arial"/>
                <a:ea typeface="Arial"/>
                <a:cs typeface="Arial"/>
                <a:sym typeface="Arial"/>
              </a:rPr>
              <a:t>Talking points</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provides context from local files. It’s not attached to a repository. The file being edited could be hosted on GitHub or in any other repo, but it’s not a requirement.</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shares data in an ephemeral way. It’s shared just long enough for GitHub Copilot to provide a suggestion. We do not take that code and put it back into the data model for suggestions.</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uses a transformative model. Think of something like Google Translate. You put in some words in English, translate it into another language. Google Translate hasn’t seen that exact sentence before necessarily and translated into that new language. Google Translate understands the semantics; the definition of the words, language patterns, whether there is a subject or direct object, and based upon that input, suggests an appropriate result. You could think about GitHub Copilot as a translation tool.</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will write novel code. But having said that, GitHub Copilot is looking for language patterns and it learns language patterns. There may be times where a particular line, or a few lines of code, appears in thousands and thousands of repositories. That starts to look like a language pattern, rather than its own unique piece of code. In those cases, GitHub Copilot will occasionally regurgitate what it thinks is a pattern as it’s seen it so many times. For that case, the GitHub Copilot team created an IP filter. GitHub Copilot includes a filter which detects code suggestions matching public code on GitHub. You can choose to enable or disable the filter. When the filter is enabled, GitHub Copilot checks code suggestions with their surrounding code of about 150 characters against public code on GitHub. If there is a match or near match, the suggestion will not be shown to you. This is done on the Service side of GitHub Copilot,</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b="1">
                <a:latin typeface="Arial"/>
                <a:ea typeface="Arial"/>
                <a:cs typeface="Arial"/>
                <a:sym typeface="Arial"/>
              </a:rPr>
              <a:t>Additional talking points if pressed</a:t>
            </a:r>
            <a:endParaRPr sz="12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Why 150 characters? Some of it is a judgement call. You don’t want it so short that you’re comparing a simple </a:t>
            </a:r>
            <a:r>
              <a:rPr lang="en-US" sz="1200" i="1">
                <a:latin typeface="Arial"/>
                <a:ea typeface="Arial"/>
                <a:cs typeface="Arial"/>
                <a:sym typeface="Arial"/>
              </a:rPr>
              <a:t>if statement</a:t>
            </a:r>
            <a:r>
              <a:rPr lang="en-US" sz="1200">
                <a:latin typeface="Arial"/>
                <a:ea typeface="Arial"/>
                <a:cs typeface="Arial"/>
                <a:sym typeface="Arial"/>
              </a:rPr>
              <a:t>, but you want to block anything that would be meaningful. 150 characters on average is about two lines worth of code. It’s a good length to detect if there are a couple of lines of similarity. Based on research, GitHub also found that 150 characters, based on the number of suggestions presented, and accepted, was about the same as it was without the IP being thrown, i.e. the Developer Experience did not deteriorate.</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 </a:t>
            </a:r>
            <a:endParaRPr sz="12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a:latin typeface="Arial"/>
                <a:ea typeface="Arial"/>
                <a:cs typeface="Arial"/>
                <a:sym typeface="Arial"/>
              </a:rPr>
              <a:t>GitHub Copilot is there to enhance your day-to-day work. Accountants don’t do calculations in their head all day. They have calculators and tools to enable them to be more productive. Think of Copilot as the evolution of tooling and Developer Experience for us as developers.</a:t>
            </a:r>
            <a:endParaRPr sz="1200">
              <a:latin typeface="Arial"/>
              <a:ea typeface="Arial"/>
              <a:cs typeface="Arial"/>
              <a:sym typeface="Arial"/>
            </a:endParaRPr>
          </a:p>
          <a:p>
            <a:pPr marL="0" lvl="0" indent="0" algn="l" rtl="0">
              <a:spcBef>
                <a:spcPts val="0"/>
              </a:spcBef>
              <a:spcAft>
                <a:spcPts val="0"/>
              </a:spcAft>
              <a:buNone/>
            </a:pPr>
            <a:endParaRPr/>
          </a:p>
        </p:txBody>
      </p:sp>
      <p:sp>
        <p:nvSpPr>
          <p:cNvPr id="3050" name="Google Shape;3050;g1b1ff0578bb_0_1507: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qiita.com</a:t>
            </a:r>
            <a:r>
              <a:rPr lang="en-US" dirty="0"/>
              <a:t>/</a:t>
            </a:r>
            <a:r>
              <a:rPr lang="en-US" dirty="0" err="1"/>
              <a:t>kske_t</a:t>
            </a:r>
            <a:r>
              <a:rPr lang="en-US" dirty="0"/>
              <a:t>/items/f04c2ed629417f6b2993</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0670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qiita.com</a:t>
            </a:r>
            <a:r>
              <a:rPr lang="en-US" dirty="0"/>
              <a:t>/</a:t>
            </a:r>
            <a:r>
              <a:rPr lang="en-US" dirty="0" err="1"/>
              <a:t>kske_t</a:t>
            </a:r>
            <a:r>
              <a:rPr lang="en-US" dirty="0"/>
              <a:t>/items/f04c2ed629417f6b2993</a:t>
            </a:r>
          </a:p>
          <a:p>
            <a:endParaRPr lang="en-US" dirty="0"/>
          </a:p>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84762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qiita.com</a:t>
            </a:r>
            <a:r>
              <a:rPr lang="en-US" dirty="0"/>
              <a:t>/</a:t>
            </a:r>
            <a:r>
              <a:rPr lang="en-US" dirty="0" err="1"/>
              <a:t>kske_t</a:t>
            </a:r>
            <a:r>
              <a:rPr lang="en-US" dirty="0"/>
              <a:t>/items/f04c2ed629417f6b2993</a:t>
            </a:r>
          </a:p>
          <a:p>
            <a:endParaRPr lang="en-US" dirty="0"/>
          </a:p>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8615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qiita.com</a:t>
            </a:r>
            <a:r>
              <a:rPr lang="en-US" dirty="0"/>
              <a:t>/</a:t>
            </a:r>
            <a:r>
              <a:rPr lang="en-US" dirty="0" err="1"/>
              <a:t>kske_t</a:t>
            </a:r>
            <a:r>
              <a:rPr lang="en-US" dirty="0"/>
              <a:t>/items/b854e80e3a3c34513924</a:t>
            </a:r>
          </a:p>
          <a:p>
            <a:endParaRPr lang="en-US" dirty="0"/>
          </a:p>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588541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qiita.com</a:t>
            </a:r>
            <a:r>
              <a:rPr lang="en-US" dirty="0"/>
              <a:t>/</a:t>
            </a:r>
            <a:r>
              <a:rPr lang="en-US" dirty="0" err="1"/>
              <a:t>kske_t</a:t>
            </a:r>
            <a:r>
              <a:rPr lang="en-US" dirty="0"/>
              <a:t>/items/b854e80e3a3c34513924</a:t>
            </a:r>
          </a:p>
          <a:p>
            <a:endParaRPr lang="en-US" dirty="0"/>
          </a:p>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66941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qiita.com</a:t>
            </a:r>
            <a:r>
              <a:rPr lang="en-US" dirty="0"/>
              <a:t>/</a:t>
            </a:r>
            <a:r>
              <a:rPr lang="en-US" dirty="0" err="1"/>
              <a:t>kske_t</a:t>
            </a:r>
            <a:r>
              <a:rPr lang="en-US" dirty="0"/>
              <a:t>/items/ab470d065a6b51e97d63</a:t>
            </a:r>
          </a:p>
          <a:p>
            <a:endParaRPr lang="en-US" dirty="0"/>
          </a:p>
          <a:p>
            <a:endParaRPr lang="en-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8410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3.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3.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4.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4" Type="http://schemas.openxmlformats.org/officeDocument/2006/relationships/image" Target="../media/image47.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4.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603"/>
        <p:cNvGrpSpPr/>
        <p:nvPr/>
      </p:nvGrpSpPr>
      <p:grpSpPr>
        <a:xfrm>
          <a:off x="0" y="0"/>
          <a:ext cx="0" cy="0"/>
          <a:chOff x="0" y="0"/>
          <a:chExt cx="0" cy="0"/>
        </a:xfrm>
      </p:grpSpPr>
      <p:pic>
        <p:nvPicPr>
          <p:cNvPr id="604" name="Google Shape;604;p67"/>
          <p:cNvPicPr preferRelativeResize="0"/>
          <p:nvPr/>
        </p:nvPicPr>
        <p:blipFill rotWithShape="1">
          <a:blip r:embed="rId2">
            <a:alphaModFix/>
          </a:blip>
          <a:srcRect/>
          <a:stretch/>
        </p:blipFill>
        <p:spPr>
          <a:xfrm>
            <a:off x="7857561" y="-1662133"/>
            <a:ext cx="6995517" cy="6994525"/>
          </a:xfrm>
          <a:prstGeom prst="rect">
            <a:avLst/>
          </a:prstGeom>
          <a:noFill/>
          <a:ln>
            <a:noFill/>
          </a:ln>
        </p:spPr>
      </p:pic>
      <p:grpSp>
        <p:nvGrpSpPr>
          <p:cNvPr id="605" name="Google Shape;605;p67"/>
          <p:cNvGrpSpPr/>
          <p:nvPr/>
        </p:nvGrpSpPr>
        <p:grpSpPr>
          <a:xfrm>
            <a:off x="5429442" y="901979"/>
            <a:ext cx="6700239" cy="4901908"/>
            <a:chOff x="4796385" y="2821973"/>
            <a:chExt cx="5385971" cy="3940946"/>
          </a:xfrm>
        </p:grpSpPr>
        <p:sp>
          <p:nvSpPr>
            <p:cNvPr id="606" name="Google Shape;606;p67"/>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07" name="Google Shape;607;p67"/>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08" name="Google Shape;608;p67"/>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09" name="Google Shape;609;p67"/>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10" name="Google Shape;610;p67"/>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11" name="Google Shape;611;p67"/>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grpSp>
      <p:sp>
        <p:nvSpPr>
          <p:cNvPr id="612" name="Google Shape;612;p67"/>
          <p:cNvSpPr/>
          <p:nvPr/>
        </p:nvSpPr>
        <p:spPr>
          <a:xfrm>
            <a:off x="5544596" y="1062132"/>
            <a:ext cx="5738915" cy="412842"/>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13" name="Google Shape;613;p67"/>
          <p:cNvSpPr/>
          <p:nvPr/>
        </p:nvSpPr>
        <p:spPr>
          <a:xfrm>
            <a:off x="6481008" y="1530550"/>
            <a:ext cx="3834580" cy="304581"/>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14" name="Google Shape;614;p67"/>
          <p:cNvSpPr txBox="1">
            <a:spLocks noGrp="1"/>
          </p:cNvSpPr>
          <p:nvPr>
            <p:ph type="subTitle" idx="1"/>
          </p:nvPr>
        </p:nvSpPr>
        <p:spPr>
          <a:xfrm>
            <a:off x="5720779" y="1131559"/>
            <a:ext cx="4178541" cy="33575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63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630">
                <a:solidFill>
                  <a:schemeClr val="dk1"/>
                </a:solidFill>
              </a:defRPr>
            </a:lvl2pPr>
            <a:lvl3pPr lvl="2" algn="l">
              <a:lnSpc>
                <a:spcPct val="90000"/>
              </a:lnSpc>
              <a:spcBef>
                <a:spcPts val="0"/>
              </a:spcBef>
              <a:spcAft>
                <a:spcPts val="0"/>
              </a:spcAft>
              <a:buClr>
                <a:schemeClr val="dk1"/>
              </a:buClr>
              <a:buSzPts val="1200"/>
              <a:buFont typeface="Arial"/>
              <a:buNone/>
              <a:defRPr sz="1630">
                <a:solidFill>
                  <a:schemeClr val="dk1"/>
                </a:solidFill>
              </a:defRPr>
            </a:lvl3pPr>
            <a:lvl4pPr lvl="3" algn="l">
              <a:lnSpc>
                <a:spcPct val="90000"/>
              </a:lnSpc>
              <a:spcBef>
                <a:spcPts val="0"/>
              </a:spcBef>
              <a:spcAft>
                <a:spcPts val="0"/>
              </a:spcAft>
              <a:buClr>
                <a:schemeClr val="dk1"/>
              </a:buClr>
              <a:buSzPts val="1200"/>
              <a:buFont typeface="Arial"/>
              <a:buNone/>
              <a:defRPr sz="1630">
                <a:solidFill>
                  <a:schemeClr val="dk1"/>
                </a:solidFill>
              </a:defRPr>
            </a:lvl4pPr>
            <a:lvl5pPr lvl="4" algn="l">
              <a:lnSpc>
                <a:spcPct val="90000"/>
              </a:lnSpc>
              <a:spcBef>
                <a:spcPts val="0"/>
              </a:spcBef>
              <a:spcAft>
                <a:spcPts val="0"/>
              </a:spcAft>
              <a:buClr>
                <a:schemeClr val="dk1"/>
              </a:buClr>
              <a:buSzPts val="1200"/>
              <a:buFont typeface="Arial"/>
              <a:buNone/>
              <a:defRPr sz="1630">
                <a:solidFill>
                  <a:schemeClr val="dk1"/>
                </a:solidFill>
              </a:defRPr>
            </a:lvl5pPr>
            <a:lvl6pPr lvl="5" algn="l">
              <a:lnSpc>
                <a:spcPct val="90000"/>
              </a:lnSpc>
              <a:spcBef>
                <a:spcPts val="0"/>
              </a:spcBef>
              <a:spcAft>
                <a:spcPts val="0"/>
              </a:spcAft>
              <a:buClr>
                <a:schemeClr val="dk1"/>
              </a:buClr>
              <a:buSzPts val="1200"/>
              <a:buNone/>
              <a:defRPr sz="1630">
                <a:solidFill>
                  <a:schemeClr val="dk1"/>
                </a:solidFill>
              </a:defRPr>
            </a:lvl6pPr>
            <a:lvl7pPr lvl="6" algn="l">
              <a:lnSpc>
                <a:spcPct val="90000"/>
              </a:lnSpc>
              <a:spcBef>
                <a:spcPts val="0"/>
              </a:spcBef>
              <a:spcAft>
                <a:spcPts val="0"/>
              </a:spcAft>
              <a:buClr>
                <a:schemeClr val="dk1"/>
              </a:buClr>
              <a:buSzPts val="1200"/>
              <a:buNone/>
              <a:defRPr sz="1630">
                <a:solidFill>
                  <a:schemeClr val="dk1"/>
                </a:solidFill>
              </a:defRPr>
            </a:lvl7pPr>
            <a:lvl8pPr lvl="7" algn="l">
              <a:lnSpc>
                <a:spcPct val="90000"/>
              </a:lnSpc>
              <a:spcBef>
                <a:spcPts val="0"/>
              </a:spcBef>
              <a:spcAft>
                <a:spcPts val="0"/>
              </a:spcAft>
              <a:buClr>
                <a:schemeClr val="dk1"/>
              </a:buClr>
              <a:buSzPts val="1200"/>
              <a:buNone/>
              <a:defRPr sz="1630">
                <a:solidFill>
                  <a:schemeClr val="dk1"/>
                </a:solidFill>
              </a:defRPr>
            </a:lvl8pPr>
            <a:lvl9pPr lvl="8" algn="l">
              <a:lnSpc>
                <a:spcPct val="90000"/>
              </a:lnSpc>
              <a:spcBef>
                <a:spcPts val="0"/>
              </a:spcBef>
              <a:spcAft>
                <a:spcPts val="0"/>
              </a:spcAft>
              <a:buClr>
                <a:schemeClr val="dk1"/>
              </a:buClr>
              <a:buSzPts val="1200"/>
              <a:buNone/>
              <a:defRPr sz="1630">
                <a:solidFill>
                  <a:schemeClr val="dk1"/>
                </a:solidFill>
              </a:defRPr>
            </a:lvl9pPr>
          </a:lstStyle>
          <a:p>
            <a:endParaRPr/>
          </a:p>
        </p:txBody>
      </p:sp>
      <p:sp>
        <p:nvSpPr>
          <p:cNvPr id="615" name="Google Shape;615;p67"/>
          <p:cNvSpPr txBox="1">
            <a:spLocks noGrp="1"/>
          </p:cNvSpPr>
          <p:nvPr>
            <p:ph type="subTitle" idx="2"/>
          </p:nvPr>
        </p:nvSpPr>
        <p:spPr>
          <a:xfrm>
            <a:off x="6479404" y="1591644"/>
            <a:ext cx="5409948" cy="33575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35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9pPr>
          </a:lstStyle>
          <a:p>
            <a:endParaRPr/>
          </a:p>
        </p:txBody>
      </p:sp>
      <p:sp>
        <p:nvSpPr>
          <p:cNvPr id="616" name="Google Shape;616;p67"/>
          <p:cNvSpPr txBox="1">
            <a:spLocks noGrp="1"/>
          </p:cNvSpPr>
          <p:nvPr>
            <p:ph type="subTitle" idx="3"/>
          </p:nvPr>
        </p:nvSpPr>
        <p:spPr>
          <a:xfrm>
            <a:off x="6479404" y="1890077"/>
            <a:ext cx="5409948" cy="375529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35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9pPr>
          </a:lstStyle>
          <a:p>
            <a:endParaRPr/>
          </a:p>
        </p:txBody>
      </p:sp>
      <p:sp>
        <p:nvSpPr>
          <p:cNvPr id="617" name="Google Shape;617;p67"/>
          <p:cNvSpPr txBox="1">
            <a:spLocks noGrp="1"/>
          </p:cNvSpPr>
          <p:nvPr>
            <p:ph type="subTitle" idx="4"/>
          </p:nvPr>
        </p:nvSpPr>
        <p:spPr>
          <a:xfrm>
            <a:off x="465858" y="3419547"/>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618" name="Google Shape;618;p67"/>
          <p:cNvSpPr txBox="1">
            <a:spLocks noGrp="1"/>
          </p:cNvSpPr>
          <p:nvPr>
            <p:ph type="title"/>
          </p:nvPr>
        </p:nvSpPr>
        <p:spPr>
          <a:xfrm>
            <a:off x="465858" y="2159587"/>
            <a:ext cx="4689383" cy="1185132"/>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sp>
        <p:nvSpPr>
          <p:cNvPr id="619" name="Google Shape;619;p67"/>
          <p:cNvSpPr txBox="1">
            <a:spLocks noGrp="1"/>
          </p:cNvSpPr>
          <p:nvPr>
            <p:ph type="subTitle" idx="5"/>
          </p:nvPr>
        </p:nvSpPr>
        <p:spPr>
          <a:xfrm>
            <a:off x="465858" y="3846990"/>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13916090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620"/>
        <p:cNvGrpSpPr/>
        <p:nvPr/>
      </p:nvGrpSpPr>
      <p:grpSpPr>
        <a:xfrm>
          <a:off x="0" y="0"/>
          <a:ext cx="0" cy="0"/>
          <a:chOff x="0" y="0"/>
          <a:chExt cx="0" cy="0"/>
        </a:xfrm>
      </p:grpSpPr>
      <p:sp>
        <p:nvSpPr>
          <p:cNvPr id="621" name="Google Shape;621;p68"/>
          <p:cNvSpPr txBox="1">
            <a:spLocks noGrp="1"/>
          </p:cNvSpPr>
          <p:nvPr>
            <p:ph type="title"/>
          </p:nvPr>
        </p:nvSpPr>
        <p:spPr>
          <a:xfrm>
            <a:off x="7267057" y="2159587"/>
            <a:ext cx="4689383" cy="1185132"/>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pic>
        <p:nvPicPr>
          <p:cNvPr id="622" name="Google Shape;622;p68"/>
          <p:cNvPicPr preferRelativeResize="0"/>
          <p:nvPr/>
        </p:nvPicPr>
        <p:blipFill rotWithShape="1">
          <a:blip r:embed="rId2">
            <a:alphaModFix/>
          </a:blip>
          <a:srcRect/>
          <a:stretch/>
        </p:blipFill>
        <p:spPr>
          <a:xfrm>
            <a:off x="-2120219" y="-1190640"/>
            <a:ext cx="6995517" cy="6994525"/>
          </a:xfrm>
          <a:prstGeom prst="rect">
            <a:avLst/>
          </a:prstGeom>
          <a:noFill/>
          <a:ln>
            <a:noFill/>
          </a:ln>
        </p:spPr>
      </p:pic>
      <p:grpSp>
        <p:nvGrpSpPr>
          <p:cNvPr id="623" name="Google Shape;623;p68"/>
          <p:cNvGrpSpPr/>
          <p:nvPr/>
        </p:nvGrpSpPr>
        <p:grpSpPr>
          <a:xfrm>
            <a:off x="325973" y="901979"/>
            <a:ext cx="6700239" cy="4901908"/>
            <a:chOff x="4796385" y="2821973"/>
            <a:chExt cx="5385971" cy="3940946"/>
          </a:xfrm>
        </p:grpSpPr>
        <p:sp>
          <p:nvSpPr>
            <p:cNvPr id="624" name="Google Shape;624;p68"/>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25" name="Google Shape;625;p68"/>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26" name="Google Shape;626;p68"/>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27" name="Google Shape;627;p68"/>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28" name="Google Shape;628;p68"/>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629" name="Google Shape;629;p68"/>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11"/>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grpSp>
      <p:sp>
        <p:nvSpPr>
          <p:cNvPr id="630" name="Google Shape;630;p68"/>
          <p:cNvSpPr/>
          <p:nvPr/>
        </p:nvSpPr>
        <p:spPr>
          <a:xfrm>
            <a:off x="441127" y="1062132"/>
            <a:ext cx="5738915" cy="412842"/>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31" name="Google Shape;631;p68"/>
          <p:cNvSpPr/>
          <p:nvPr/>
        </p:nvSpPr>
        <p:spPr>
          <a:xfrm>
            <a:off x="1377539" y="1530550"/>
            <a:ext cx="3834580" cy="304581"/>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32" name="Google Shape;632;p68"/>
          <p:cNvSpPr txBox="1">
            <a:spLocks noGrp="1"/>
          </p:cNvSpPr>
          <p:nvPr>
            <p:ph type="subTitle" idx="1"/>
          </p:nvPr>
        </p:nvSpPr>
        <p:spPr>
          <a:xfrm>
            <a:off x="621824" y="1131559"/>
            <a:ext cx="4178541" cy="33575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Arial"/>
              <a:buNone/>
              <a:defRPr sz="163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Arial"/>
              <a:buNone/>
              <a:defRPr sz="1630" b="1">
                <a:solidFill>
                  <a:schemeClr val="dk1"/>
                </a:solidFill>
              </a:defRPr>
            </a:lvl2pPr>
            <a:lvl3pPr lvl="2" algn="l">
              <a:lnSpc>
                <a:spcPct val="90000"/>
              </a:lnSpc>
              <a:spcBef>
                <a:spcPts val="0"/>
              </a:spcBef>
              <a:spcAft>
                <a:spcPts val="0"/>
              </a:spcAft>
              <a:buClr>
                <a:schemeClr val="dk1"/>
              </a:buClr>
              <a:buSzPts val="1200"/>
              <a:buFont typeface="Arial"/>
              <a:buNone/>
              <a:defRPr sz="1630" b="1">
                <a:solidFill>
                  <a:schemeClr val="dk1"/>
                </a:solidFill>
              </a:defRPr>
            </a:lvl3pPr>
            <a:lvl4pPr lvl="3" algn="l">
              <a:lnSpc>
                <a:spcPct val="90000"/>
              </a:lnSpc>
              <a:spcBef>
                <a:spcPts val="0"/>
              </a:spcBef>
              <a:spcAft>
                <a:spcPts val="0"/>
              </a:spcAft>
              <a:buClr>
                <a:schemeClr val="dk1"/>
              </a:buClr>
              <a:buSzPts val="1200"/>
              <a:buFont typeface="Arial"/>
              <a:buNone/>
              <a:defRPr sz="1630" b="1">
                <a:solidFill>
                  <a:schemeClr val="dk1"/>
                </a:solidFill>
              </a:defRPr>
            </a:lvl4pPr>
            <a:lvl5pPr lvl="4" algn="l">
              <a:lnSpc>
                <a:spcPct val="90000"/>
              </a:lnSpc>
              <a:spcBef>
                <a:spcPts val="0"/>
              </a:spcBef>
              <a:spcAft>
                <a:spcPts val="0"/>
              </a:spcAft>
              <a:buClr>
                <a:schemeClr val="dk1"/>
              </a:buClr>
              <a:buSzPts val="1200"/>
              <a:buFont typeface="Arial"/>
              <a:buNone/>
              <a:defRPr sz="1630" b="1">
                <a:solidFill>
                  <a:schemeClr val="dk1"/>
                </a:solidFill>
              </a:defRPr>
            </a:lvl5pPr>
            <a:lvl6pPr lvl="5" algn="l">
              <a:lnSpc>
                <a:spcPct val="90000"/>
              </a:lnSpc>
              <a:spcBef>
                <a:spcPts val="0"/>
              </a:spcBef>
              <a:spcAft>
                <a:spcPts val="0"/>
              </a:spcAft>
              <a:buClr>
                <a:schemeClr val="dk1"/>
              </a:buClr>
              <a:buSzPts val="1200"/>
              <a:buNone/>
              <a:defRPr sz="1630" b="1">
                <a:solidFill>
                  <a:schemeClr val="dk1"/>
                </a:solidFill>
              </a:defRPr>
            </a:lvl6pPr>
            <a:lvl7pPr lvl="6" algn="l">
              <a:lnSpc>
                <a:spcPct val="90000"/>
              </a:lnSpc>
              <a:spcBef>
                <a:spcPts val="0"/>
              </a:spcBef>
              <a:spcAft>
                <a:spcPts val="0"/>
              </a:spcAft>
              <a:buClr>
                <a:schemeClr val="dk1"/>
              </a:buClr>
              <a:buSzPts val="1200"/>
              <a:buNone/>
              <a:defRPr sz="1630" b="1">
                <a:solidFill>
                  <a:schemeClr val="dk1"/>
                </a:solidFill>
              </a:defRPr>
            </a:lvl7pPr>
            <a:lvl8pPr lvl="7" algn="l">
              <a:lnSpc>
                <a:spcPct val="90000"/>
              </a:lnSpc>
              <a:spcBef>
                <a:spcPts val="0"/>
              </a:spcBef>
              <a:spcAft>
                <a:spcPts val="0"/>
              </a:spcAft>
              <a:buClr>
                <a:schemeClr val="dk1"/>
              </a:buClr>
              <a:buSzPts val="1200"/>
              <a:buNone/>
              <a:defRPr sz="1630" b="1">
                <a:solidFill>
                  <a:schemeClr val="dk1"/>
                </a:solidFill>
              </a:defRPr>
            </a:lvl8pPr>
            <a:lvl9pPr lvl="8" algn="l">
              <a:lnSpc>
                <a:spcPct val="90000"/>
              </a:lnSpc>
              <a:spcBef>
                <a:spcPts val="0"/>
              </a:spcBef>
              <a:spcAft>
                <a:spcPts val="0"/>
              </a:spcAft>
              <a:buClr>
                <a:schemeClr val="dk1"/>
              </a:buClr>
              <a:buSzPts val="1200"/>
              <a:buNone/>
              <a:defRPr sz="1630" b="1">
                <a:solidFill>
                  <a:schemeClr val="dk1"/>
                </a:solidFill>
              </a:defRPr>
            </a:lvl9pPr>
          </a:lstStyle>
          <a:p>
            <a:endParaRPr/>
          </a:p>
        </p:txBody>
      </p:sp>
      <p:sp>
        <p:nvSpPr>
          <p:cNvPr id="633" name="Google Shape;633;p68"/>
          <p:cNvSpPr txBox="1">
            <a:spLocks noGrp="1"/>
          </p:cNvSpPr>
          <p:nvPr>
            <p:ph type="subTitle" idx="2"/>
          </p:nvPr>
        </p:nvSpPr>
        <p:spPr>
          <a:xfrm>
            <a:off x="1380449" y="1591644"/>
            <a:ext cx="5409948" cy="33575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000"/>
              <a:buFont typeface="Courier New"/>
              <a:buNone/>
              <a:defRPr sz="135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9pPr>
          </a:lstStyle>
          <a:p>
            <a:endParaRPr/>
          </a:p>
        </p:txBody>
      </p:sp>
      <p:sp>
        <p:nvSpPr>
          <p:cNvPr id="634" name="Google Shape;634;p68"/>
          <p:cNvSpPr txBox="1">
            <a:spLocks noGrp="1"/>
          </p:cNvSpPr>
          <p:nvPr>
            <p:ph type="subTitle" idx="3"/>
          </p:nvPr>
        </p:nvSpPr>
        <p:spPr>
          <a:xfrm>
            <a:off x="1380449" y="1890077"/>
            <a:ext cx="5409948" cy="375529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Courier New"/>
              <a:buNone/>
              <a:defRPr sz="135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2pPr>
            <a:lvl3pPr lvl="2"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3pPr>
            <a:lvl4pPr lvl="3"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4pPr>
            <a:lvl5pPr lvl="4"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5pPr>
            <a:lvl6pPr lvl="5"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6pPr>
            <a:lvl7pPr lvl="6"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7pPr>
            <a:lvl8pPr lvl="7"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8pPr>
            <a:lvl9pPr lvl="8" algn="l">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9pPr>
          </a:lstStyle>
          <a:p>
            <a:endParaRPr/>
          </a:p>
        </p:txBody>
      </p:sp>
      <p:sp>
        <p:nvSpPr>
          <p:cNvPr id="635" name="Google Shape;635;p68"/>
          <p:cNvSpPr txBox="1">
            <a:spLocks noGrp="1"/>
          </p:cNvSpPr>
          <p:nvPr>
            <p:ph type="subTitle" idx="4"/>
          </p:nvPr>
        </p:nvSpPr>
        <p:spPr>
          <a:xfrm>
            <a:off x="7267055" y="3419547"/>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636" name="Google Shape;636;p68"/>
          <p:cNvSpPr txBox="1">
            <a:spLocks noGrp="1"/>
          </p:cNvSpPr>
          <p:nvPr>
            <p:ph type="subTitle" idx="5"/>
          </p:nvPr>
        </p:nvSpPr>
        <p:spPr>
          <a:xfrm>
            <a:off x="7267055" y="3846990"/>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6407750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637"/>
        <p:cNvGrpSpPr/>
        <p:nvPr/>
      </p:nvGrpSpPr>
      <p:grpSpPr>
        <a:xfrm>
          <a:off x="0" y="0"/>
          <a:ext cx="0" cy="0"/>
          <a:chOff x="0" y="0"/>
          <a:chExt cx="0" cy="0"/>
        </a:xfrm>
      </p:grpSpPr>
      <p:sp>
        <p:nvSpPr>
          <p:cNvPr id="638" name="Google Shape;638;p69"/>
          <p:cNvSpPr/>
          <p:nvPr/>
        </p:nvSpPr>
        <p:spPr>
          <a:xfrm>
            <a:off x="982186" y="871541"/>
            <a:ext cx="10472104" cy="5409207"/>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39" name="Google Shape;639;p69"/>
          <p:cNvSpPr>
            <a:spLocks noGrp="1"/>
          </p:cNvSpPr>
          <p:nvPr>
            <p:ph type="pic" idx="2"/>
          </p:nvPr>
        </p:nvSpPr>
        <p:spPr>
          <a:xfrm>
            <a:off x="5635275" y="3672308"/>
            <a:ext cx="1165920" cy="116575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0" name="Google Shape;640;p69"/>
          <p:cNvSpPr txBox="1"/>
          <p:nvPr/>
        </p:nvSpPr>
        <p:spPr>
          <a:xfrm>
            <a:off x="5810177" y="944076"/>
            <a:ext cx="816042" cy="178227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11276" b="1" i="0" u="none" strike="noStrike" cap="none">
                <a:solidFill>
                  <a:schemeClr val="dk1"/>
                </a:solidFill>
                <a:latin typeface="Arial"/>
                <a:ea typeface="Arial"/>
                <a:cs typeface="Arial"/>
                <a:sym typeface="Arial"/>
              </a:rPr>
              <a:t>“</a:t>
            </a:r>
            <a:endParaRPr sz="11276" b="1" i="0" u="none" strike="noStrike" cap="none">
              <a:solidFill>
                <a:schemeClr val="dk1"/>
              </a:solidFill>
              <a:latin typeface="Arial"/>
              <a:ea typeface="Arial"/>
              <a:cs typeface="Arial"/>
              <a:sym typeface="Arial"/>
            </a:endParaRPr>
          </a:p>
        </p:txBody>
      </p:sp>
      <p:sp>
        <p:nvSpPr>
          <p:cNvPr id="641" name="Google Shape;641;p69"/>
          <p:cNvSpPr txBox="1">
            <a:spLocks noGrp="1"/>
          </p:cNvSpPr>
          <p:nvPr>
            <p:ph type="subTitle" idx="1"/>
          </p:nvPr>
        </p:nvSpPr>
        <p:spPr>
          <a:xfrm>
            <a:off x="3817998" y="5408599"/>
            <a:ext cx="4813014" cy="460182"/>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642" name="Google Shape;642;p69"/>
          <p:cNvSpPr txBox="1">
            <a:spLocks noGrp="1"/>
          </p:cNvSpPr>
          <p:nvPr>
            <p:ph type="subTitle" idx="3"/>
          </p:nvPr>
        </p:nvSpPr>
        <p:spPr>
          <a:xfrm>
            <a:off x="3817998" y="5035558"/>
            <a:ext cx="4813014" cy="335754"/>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200"/>
              <a:buFont typeface="Arial"/>
              <a:buNone/>
              <a:defRPr sz="1902">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200"/>
              <a:buFont typeface="Arial"/>
              <a:buNone/>
              <a:defRPr sz="1630">
                <a:solidFill>
                  <a:schemeClr val="dk1"/>
                </a:solidFill>
              </a:defRPr>
            </a:lvl2pPr>
            <a:lvl3pPr lvl="2" algn="ctr">
              <a:lnSpc>
                <a:spcPct val="90000"/>
              </a:lnSpc>
              <a:spcBef>
                <a:spcPts val="0"/>
              </a:spcBef>
              <a:spcAft>
                <a:spcPts val="0"/>
              </a:spcAft>
              <a:buClr>
                <a:schemeClr val="dk1"/>
              </a:buClr>
              <a:buSzPts val="1200"/>
              <a:buFont typeface="Arial"/>
              <a:buNone/>
              <a:defRPr sz="1630">
                <a:solidFill>
                  <a:schemeClr val="dk1"/>
                </a:solidFill>
              </a:defRPr>
            </a:lvl3pPr>
            <a:lvl4pPr lvl="3" algn="ctr">
              <a:lnSpc>
                <a:spcPct val="90000"/>
              </a:lnSpc>
              <a:spcBef>
                <a:spcPts val="0"/>
              </a:spcBef>
              <a:spcAft>
                <a:spcPts val="0"/>
              </a:spcAft>
              <a:buClr>
                <a:schemeClr val="dk1"/>
              </a:buClr>
              <a:buSzPts val="1200"/>
              <a:buFont typeface="Arial"/>
              <a:buNone/>
              <a:defRPr sz="1630">
                <a:solidFill>
                  <a:schemeClr val="dk1"/>
                </a:solidFill>
              </a:defRPr>
            </a:lvl4pPr>
            <a:lvl5pPr lvl="4" algn="ctr">
              <a:lnSpc>
                <a:spcPct val="90000"/>
              </a:lnSpc>
              <a:spcBef>
                <a:spcPts val="0"/>
              </a:spcBef>
              <a:spcAft>
                <a:spcPts val="0"/>
              </a:spcAft>
              <a:buClr>
                <a:schemeClr val="dk1"/>
              </a:buClr>
              <a:buSzPts val="1200"/>
              <a:buFont typeface="Arial"/>
              <a:buNone/>
              <a:defRPr sz="1630">
                <a:solidFill>
                  <a:schemeClr val="dk1"/>
                </a:solidFill>
              </a:defRPr>
            </a:lvl5pPr>
            <a:lvl6pPr lvl="5" algn="ctr">
              <a:lnSpc>
                <a:spcPct val="90000"/>
              </a:lnSpc>
              <a:spcBef>
                <a:spcPts val="0"/>
              </a:spcBef>
              <a:spcAft>
                <a:spcPts val="0"/>
              </a:spcAft>
              <a:buClr>
                <a:schemeClr val="dk1"/>
              </a:buClr>
              <a:buSzPts val="1200"/>
              <a:buNone/>
              <a:defRPr sz="1630">
                <a:solidFill>
                  <a:schemeClr val="dk1"/>
                </a:solidFill>
              </a:defRPr>
            </a:lvl6pPr>
            <a:lvl7pPr lvl="6" algn="ctr">
              <a:lnSpc>
                <a:spcPct val="90000"/>
              </a:lnSpc>
              <a:spcBef>
                <a:spcPts val="0"/>
              </a:spcBef>
              <a:spcAft>
                <a:spcPts val="0"/>
              </a:spcAft>
              <a:buClr>
                <a:schemeClr val="dk1"/>
              </a:buClr>
              <a:buSzPts val="1200"/>
              <a:buNone/>
              <a:defRPr sz="1630">
                <a:solidFill>
                  <a:schemeClr val="dk1"/>
                </a:solidFill>
              </a:defRPr>
            </a:lvl7pPr>
            <a:lvl8pPr lvl="7" algn="ctr">
              <a:lnSpc>
                <a:spcPct val="90000"/>
              </a:lnSpc>
              <a:spcBef>
                <a:spcPts val="0"/>
              </a:spcBef>
              <a:spcAft>
                <a:spcPts val="0"/>
              </a:spcAft>
              <a:buClr>
                <a:schemeClr val="dk1"/>
              </a:buClr>
              <a:buSzPts val="1200"/>
              <a:buNone/>
              <a:defRPr sz="1630">
                <a:solidFill>
                  <a:schemeClr val="dk1"/>
                </a:solidFill>
              </a:defRPr>
            </a:lvl8pPr>
            <a:lvl9pPr lvl="8" algn="ctr">
              <a:lnSpc>
                <a:spcPct val="90000"/>
              </a:lnSpc>
              <a:spcBef>
                <a:spcPts val="0"/>
              </a:spcBef>
              <a:spcAft>
                <a:spcPts val="0"/>
              </a:spcAft>
              <a:buClr>
                <a:schemeClr val="dk1"/>
              </a:buClr>
              <a:buSzPts val="1200"/>
              <a:buNone/>
              <a:defRPr sz="1630">
                <a:solidFill>
                  <a:schemeClr val="dk1"/>
                </a:solidFill>
              </a:defRPr>
            </a:lvl9pPr>
          </a:lstStyle>
          <a:p>
            <a:endParaRPr/>
          </a:p>
        </p:txBody>
      </p:sp>
      <p:sp>
        <p:nvSpPr>
          <p:cNvPr id="643" name="Google Shape;643;p69"/>
          <p:cNvSpPr txBox="1">
            <a:spLocks noGrp="1"/>
          </p:cNvSpPr>
          <p:nvPr>
            <p:ph type="body" idx="4"/>
          </p:nvPr>
        </p:nvSpPr>
        <p:spPr>
          <a:xfrm>
            <a:off x="2713963" y="1796982"/>
            <a:ext cx="7008472" cy="1838038"/>
          </a:xfrm>
          <a:prstGeom prst="rect">
            <a:avLst/>
          </a:prstGeom>
          <a:noFill/>
          <a:ln>
            <a:noFill/>
          </a:ln>
        </p:spPr>
        <p:txBody>
          <a:bodyPr spcFirstLastPara="1" wrap="square" lIns="91425" tIns="45700" rIns="91425" bIns="45700" anchor="ctr" anchorCtr="0">
            <a:normAutofit/>
          </a:bodyPr>
          <a:lstStyle>
            <a:lvl1pPr marL="621152" lvl="0" indent="-310576" algn="ctr">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223179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644"/>
        <p:cNvGrpSpPr/>
        <p:nvPr/>
      </p:nvGrpSpPr>
      <p:grpSpPr>
        <a:xfrm>
          <a:off x="0" y="0"/>
          <a:ext cx="0" cy="0"/>
          <a:chOff x="0" y="0"/>
          <a:chExt cx="0" cy="0"/>
        </a:xfrm>
      </p:grpSpPr>
      <p:sp>
        <p:nvSpPr>
          <p:cNvPr id="645" name="Google Shape;645;p70"/>
          <p:cNvSpPr/>
          <p:nvPr/>
        </p:nvSpPr>
        <p:spPr>
          <a:xfrm>
            <a:off x="982184" y="871539"/>
            <a:ext cx="10472263" cy="5251299"/>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46" name="Google Shape;646;p70"/>
          <p:cNvSpPr>
            <a:spLocks noGrp="1"/>
          </p:cNvSpPr>
          <p:nvPr>
            <p:ph type="pic" idx="2"/>
          </p:nvPr>
        </p:nvSpPr>
        <p:spPr>
          <a:xfrm>
            <a:off x="5635275" y="3672308"/>
            <a:ext cx="1165920" cy="116575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47" name="Google Shape;647;p70"/>
          <p:cNvSpPr txBox="1"/>
          <p:nvPr/>
        </p:nvSpPr>
        <p:spPr>
          <a:xfrm>
            <a:off x="5810177" y="944076"/>
            <a:ext cx="816042" cy="178227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11276" b="1" i="0" u="none" strike="noStrike" cap="none">
                <a:solidFill>
                  <a:schemeClr val="dk1"/>
                </a:solidFill>
                <a:latin typeface="Arial"/>
                <a:ea typeface="Arial"/>
                <a:cs typeface="Arial"/>
                <a:sym typeface="Arial"/>
              </a:rPr>
              <a:t>“</a:t>
            </a:r>
            <a:endParaRPr sz="11276" b="1" i="0" u="none" strike="noStrike" cap="none">
              <a:solidFill>
                <a:schemeClr val="dk1"/>
              </a:solidFill>
              <a:latin typeface="Arial"/>
              <a:ea typeface="Arial"/>
              <a:cs typeface="Arial"/>
              <a:sym typeface="Arial"/>
            </a:endParaRPr>
          </a:p>
        </p:txBody>
      </p:sp>
      <p:sp>
        <p:nvSpPr>
          <p:cNvPr id="648" name="Google Shape;648;p70"/>
          <p:cNvSpPr txBox="1">
            <a:spLocks noGrp="1"/>
          </p:cNvSpPr>
          <p:nvPr>
            <p:ph type="subTitle" idx="1"/>
          </p:nvPr>
        </p:nvSpPr>
        <p:spPr>
          <a:xfrm>
            <a:off x="3817998" y="5408599"/>
            <a:ext cx="4813014" cy="460182"/>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649" name="Google Shape;649;p70"/>
          <p:cNvSpPr txBox="1">
            <a:spLocks noGrp="1"/>
          </p:cNvSpPr>
          <p:nvPr>
            <p:ph type="body" idx="3"/>
          </p:nvPr>
        </p:nvSpPr>
        <p:spPr>
          <a:xfrm>
            <a:off x="2713963" y="1796982"/>
            <a:ext cx="7008472" cy="1838038"/>
          </a:xfrm>
          <a:prstGeom prst="rect">
            <a:avLst/>
          </a:prstGeom>
          <a:noFill/>
          <a:ln>
            <a:noFill/>
          </a:ln>
        </p:spPr>
        <p:txBody>
          <a:bodyPr spcFirstLastPara="1" wrap="square" lIns="91425" tIns="45700" rIns="91425" bIns="45700" anchor="ctr" anchorCtr="0">
            <a:normAutofit/>
          </a:bodyPr>
          <a:lstStyle>
            <a:lvl1pPr marL="621152" lvl="0" indent="-310576" algn="ctr">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650" name="Google Shape;650;p70"/>
          <p:cNvSpPr txBox="1">
            <a:spLocks noGrp="1"/>
          </p:cNvSpPr>
          <p:nvPr>
            <p:ph type="body" idx="4"/>
          </p:nvPr>
        </p:nvSpPr>
        <p:spPr>
          <a:xfrm>
            <a:off x="3818000" y="5011217"/>
            <a:ext cx="4813012" cy="460182"/>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800"/>
              <a:buNone/>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ctr">
              <a:lnSpc>
                <a:spcPct val="90000"/>
              </a:lnSpc>
              <a:spcBef>
                <a:spcPts val="509"/>
              </a:spcBef>
              <a:spcAft>
                <a:spcPts val="0"/>
              </a:spcAft>
              <a:buClr>
                <a:schemeClr val="dk1"/>
              </a:buClr>
              <a:buSzPts val="1400"/>
              <a:buFont typeface="Arial"/>
              <a:buNone/>
              <a:defRPr sz="1902"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24392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651"/>
        <p:cNvGrpSpPr/>
        <p:nvPr/>
      </p:nvGrpSpPr>
      <p:grpSpPr>
        <a:xfrm>
          <a:off x="0" y="0"/>
          <a:ext cx="0" cy="0"/>
          <a:chOff x="0" y="0"/>
          <a:chExt cx="0" cy="0"/>
        </a:xfrm>
      </p:grpSpPr>
      <p:sp>
        <p:nvSpPr>
          <p:cNvPr id="652" name="Google Shape;652;p71"/>
          <p:cNvSpPr/>
          <p:nvPr/>
        </p:nvSpPr>
        <p:spPr>
          <a:xfrm>
            <a:off x="982184" y="871539"/>
            <a:ext cx="10472263" cy="5251299"/>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53" name="Google Shape;653;p71"/>
          <p:cNvSpPr>
            <a:spLocks noGrp="1"/>
          </p:cNvSpPr>
          <p:nvPr>
            <p:ph type="pic" idx="2"/>
          </p:nvPr>
        </p:nvSpPr>
        <p:spPr>
          <a:xfrm>
            <a:off x="5635275" y="3672308"/>
            <a:ext cx="1165920" cy="1165754"/>
          </a:xfrm>
          <a:prstGeom prst="ellipse">
            <a:avLst/>
          </a:prstGeom>
          <a:noFill/>
          <a:ln w="19050" cap="flat" cmpd="sng">
            <a:solidFill>
              <a:schemeClr val="dk1"/>
            </a:solidFill>
            <a:prstDash val="solid"/>
            <a:round/>
            <a:headEnd type="none" w="sm" len="sm"/>
            <a:tailEnd type="none" w="sm" len="sm"/>
          </a:ln>
          <a:effectLst>
            <a:reflection stA="20000" endPos="16000" dist="28575" dir="5400000" sy="-100000" algn="bl" rotWithShape="0"/>
          </a:effectLst>
        </p:spPr>
      </p:sp>
      <p:sp>
        <p:nvSpPr>
          <p:cNvPr id="654" name="Google Shape;654;p71"/>
          <p:cNvSpPr txBox="1"/>
          <p:nvPr/>
        </p:nvSpPr>
        <p:spPr>
          <a:xfrm>
            <a:off x="5810177" y="944076"/>
            <a:ext cx="816042" cy="178227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11276" b="1" i="0" u="none" strike="noStrike" cap="none">
                <a:solidFill>
                  <a:schemeClr val="dk1"/>
                </a:solidFill>
                <a:latin typeface="Arial"/>
                <a:ea typeface="Arial"/>
                <a:cs typeface="Arial"/>
                <a:sym typeface="Arial"/>
              </a:rPr>
              <a:t>“</a:t>
            </a:r>
            <a:endParaRPr sz="11276" b="1" i="0" u="none" strike="noStrike" cap="none">
              <a:solidFill>
                <a:schemeClr val="dk1"/>
              </a:solidFill>
              <a:latin typeface="Arial"/>
              <a:ea typeface="Arial"/>
              <a:cs typeface="Arial"/>
              <a:sym typeface="Arial"/>
            </a:endParaRPr>
          </a:p>
        </p:txBody>
      </p:sp>
      <p:sp>
        <p:nvSpPr>
          <p:cNvPr id="655" name="Google Shape;655;p71"/>
          <p:cNvSpPr txBox="1">
            <a:spLocks noGrp="1"/>
          </p:cNvSpPr>
          <p:nvPr>
            <p:ph type="subTitle" idx="1"/>
          </p:nvPr>
        </p:nvSpPr>
        <p:spPr>
          <a:xfrm>
            <a:off x="3817998" y="5408599"/>
            <a:ext cx="4813014" cy="460182"/>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ctr">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656" name="Google Shape;656;p71"/>
          <p:cNvSpPr txBox="1">
            <a:spLocks noGrp="1"/>
          </p:cNvSpPr>
          <p:nvPr>
            <p:ph type="body" idx="3"/>
          </p:nvPr>
        </p:nvSpPr>
        <p:spPr>
          <a:xfrm>
            <a:off x="2713963" y="1796982"/>
            <a:ext cx="7008472" cy="1838038"/>
          </a:xfrm>
          <a:prstGeom prst="rect">
            <a:avLst/>
          </a:prstGeom>
          <a:noFill/>
          <a:ln>
            <a:noFill/>
          </a:ln>
        </p:spPr>
        <p:txBody>
          <a:bodyPr spcFirstLastPara="1" wrap="square" lIns="91425" tIns="45700" rIns="91425" bIns="45700" anchor="ctr" anchorCtr="0">
            <a:normAutofit/>
          </a:bodyPr>
          <a:lstStyle>
            <a:lvl1pPr marL="621152" lvl="0" indent="-310576" algn="ctr">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657" name="Google Shape;657;p71"/>
          <p:cNvSpPr txBox="1">
            <a:spLocks noGrp="1"/>
          </p:cNvSpPr>
          <p:nvPr>
            <p:ph type="body" idx="4"/>
          </p:nvPr>
        </p:nvSpPr>
        <p:spPr>
          <a:xfrm>
            <a:off x="3818000" y="5011217"/>
            <a:ext cx="4813012" cy="460182"/>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800"/>
              <a:buNone/>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ctr">
              <a:lnSpc>
                <a:spcPct val="90000"/>
              </a:lnSpc>
              <a:spcBef>
                <a:spcPts val="509"/>
              </a:spcBef>
              <a:spcAft>
                <a:spcPts val="0"/>
              </a:spcAft>
              <a:buClr>
                <a:schemeClr val="dk1"/>
              </a:buClr>
              <a:buSzPts val="1400"/>
              <a:buFont typeface="Arial"/>
              <a:buNone/>
              <a:defRPr sz="1902"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946729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658"/>
        <p:cNvGrpSpPr/>
        <p:nvPr/>
      </p:nvGrpSpPr>
      <p:grpSpPr>
        <a:xfrm>
          <a:off x="0" y="0"/>
          <a:ext cx="0" cy="0"/>
          <a:chOff x="0" y="0"/>
          <a:chExt cx="0" cy="0"/>
        </a:xfrm>
      </p:grpSpPr>
      <p:sp>
        <p:nvSpPr>
          <p:cNvPr id="659" name="Google Shape;659;p72"/>
          <p:cNvSpPr/>
          <p:nvPr/>
        </p:nvSpPr>
        <p:spPr>
          <a:xfrm>
            <a:off x="6338740" y="1010321"/>
            <a:ext cx="4974590" cy="4973884"/>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60" name="Google Shape;660;p72"/>
          <p:cNvSpPr txBox="1"/>
          <p:nvPr/>
        </p:nvSpPr>
        <p:spPr>
          <a:xfrm>
            <a:off x="6607836" y="1059102"/>
            <a:ext cx="1361974" cy="1787488"/>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276" b="1" i="0" u="none" strike="noStrike" cap="none">
                <a:solidFill>
                  <a:schemeClr val="dk1"/>
                </a:solidFill>
                <a:latin typeface="Arial"/>
                <a:ea typeface="Arial"/>
                <a:cs typeface="Arial"/>
                <a:sym typeface="Arial"/>
              </a:rPr>
              <a:t>“</a:t>
            </a:r>
            <a:endParaRPr sz="679">
              <a:solidFill>
                <a:schemeClr val="dk1"/>
              </a:solidFill>
              <a:latin typeface="Calibri"/>
              <a:ea typeface="Calibri"/>
              <a:cs typeface="Calibri"/>
              <a:sym typeface="Calibri"/>
            </a:endParaRPr>
          </a:p>
        </p:txBody>
      </p:sp>
      <p:sp>
        <p:nvSpPr>
          <p:cNvPr id="661" name="Google Shape;661;p72"/>
          <p:cNvSpPr txBox="1">
            <a:spLocks noGrp="1"/>
          </p:cNvSpPr>
          <p:nvPr>
            <p:ph type="subTitle" idx="1"/>
          </p:nvPr>
        </p:nvSpPr>
        <p:spPr>
          <a:xfrm>
            <a:off x="6560296" y="2297035"/>
            <a:ext cx="4539232" cy="202676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662" name="Google Shape;662;p72"/>
          <p:cNvSpPr txBox="1">
            <a:spLocks noGrp="1"/>
          </p:cNvSpPr>
          <p:nvPr>
            <p:ph type="subTitle" idx="2"/>
          </p:nvPr>
        </p:nvSpPr>
        <p:spPr>
          <a:xfrm>
            <a:off x="6572858" y="5282897"/>
            <a:ext cx="4539232"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663" name="Google Shape;663;p72"/>
          <p:cNvSpPr/>
          <p:nvPr/>
        </p:nvSpPr>
        <p:spPr>
          <a:xfrm>
            <a:off x="1123145" y="1010321"/>
            <a:ext cx="4974590" cy="4973884"/>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64" name="Google Shape;664;p72"/>
          <p:cNvSpPr txBox="1"/>
          <p:nvPr/>
        </p:nvSpPr>
        <p:spPr>
          <a:xfrm>
            <a:off x="1392242" y="1059102"/>
            <a:ext cx="1361974" cy="1787488"/>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276" b="1" i="0" u="none" strike="noStrike" cap="none">
                <a:solidFill>
                  <a:schemeClr val="dk1"/>
                </a:solidFill>
                <a:latin typeface="Arial"/>
                <a:ea typeface="Arial"/>
                <a:cs typeface="Arial"/>
                <a:sym typeface="Arial"/>
              </a:rPr>
              <a:t>“</a:t>
            </a:r>
            <a:endParaRPr sz="679">
              <a:solidFill>
                <a:schemeClr val="dk1"/>
              </a:solidFill>
              <a:latin typeface="Calibri"/>
              <a:ea typeface="Calibri"/>
              <a:cs typeface="Calibri"/>
              <a:sym typeface="Calibri"/>
            </a:endParaRPr>
          </a:p>
        </p:txBody>
      </p:sp>
      <p:sp>
        <p:nvSpPr>
          <p:cNvPr id="665" name="Google Shape;665;p72"/>
          <p:cNvSpPr txBox="1">
            <a:spLocks noGrp="1"/>
          </p:cNvSpPr>
          <p:nvPr>
            <p:ph type="subTitle" idx="3"/>
          </p:nvPr>
        </p:nvSpPr>
        <p:spPr>
          <a:xfrm>
            <a:off x="1344702" y="2297035"/>
            <a:ext cx="4539232" cy="202676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666" name="Google Shape;666;p72"/>
          <p:cNvSpPr txBox="1">
            <a:spLocks noGrp="1"/>
          </p:cNvSpPr>
          <p:nvPr>
            <p:ph type="subTitle" idx="4"/>
          </p:nvPr>
        </p:nvSpPr>
        <p:spPr>
          <a:xfrm>
            <a:off x="1357264" y="5282897"/>
            <a:ext cx="4539232"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667" name="Google Shape;667;p72"/>
          <p:cNvSpPr txBox="1">
            <a:spLocks noGrp="1"/>
          </p:cNvSpPr>
          <p:nvPr>
            <p:ph type="body" idx="5"/>
          </p:nvPr>
        </p:nvSpPr>
        <p:spPr>
          <a:xfrm>
            <a:off x="1344705" y="4949745"/>
            <a:ext cx="4551792" cy="483572"/>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668" name="Google Shape;668;p72"/>
          <p:cNvSpPr txBox="1">
            <a:spLocks noGrp="1"/>
          </p:cNvSpPr>
          <p:nvPr>
            <p:ph type="body" idx="6"/>
          </p:nvPr>
        </p:nvSpPr>
        <p:spPr>
          <a:xfrm>
            <a:off x="6566579" y="4949745"/>
            <a:ext cx="4551792" cy="483572"/>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150309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669"/>
        <p:cNvGrpSpPr/>
        <p:nvPr/>
      </p:nvGrpSpPr>
      <p:grpSpPr>
        <a:xfrm>
          <a:off x="0" y="0"/>
          <a:ext cx="0" cy="0"/>
          <a:chOff x="0" y="0"/>
          <a:chExt cx="0" cy="0"/>
        </a:xfrm>
      </p:grpSpPr>
      <p:sp>
        <p:nvSpPr>
          <p:cNvPr id="670" name="Google Shape;670;p73"/>
          <p:cNvSpPr/>
          <p:nvPr/>
        </p:nvSpPr>
        <p:spPr>
          <a:xfrm>
            <a:off x="6338740" y="1010321"/>
            <a:ext cx="4974590" cy="4973884"/>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71" name="Google Shape;671;p73"/>
          <p:cNvSpPr/>
          <p:nvPr/>
        </p:nvSpPr>
        <p:spPr>
          <a:xfrm>
            <a:off x="1123145" y="1010321"/>
            <a:ext cx="4974590" cy="4973884"/>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672" name="Google Shape;672;p73"/>
          <p:cNvSpPr txBox="1"/>
          <p:nvPr/>
        </p:nvSpPr>
        <p:spPr>
          <a:xfrm>
            <a:off x="6607836" y="1059102"/>
            <a:ext cx="1361974" cy="1787488"/>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276" b="1" i="0" u="none" strike="noStrike" cap="none">
                <a:solidFill>
                  <a:schemeClr val="dk1"/>
                </a:solidFill>
                <a:latin typeface="Arial"/>
                <a:ea typeface="Arial"/>
                <a:cs typeface="Arial"/>
                <a:sym typeface="Arial"/>
              </a:rPr>
              <a:t>“</a:t>
            </a:r>
            <a:endParaRPr sz="679">
              <a:solidFill>
                <a:schemeClr val="dk1"/>
              </a:solidFill>
              <a:latin typeface="Calibri"/>
              <a:ea typeface="Calibri"/>
              <a:cs typeface="Calibri"/>
              <a:sym typeface="Calibri"/>
            </a:endParaRPr>
          </a:p>
        </p:txBody>
      </p:sp>
      <p:sp>
        <p:nvSpPr>
          <p:cNvPr id="673" name="Google Shape;673;p73"/>
          <p:cNvSpPr txBox="1">
            <a:spLocks noGrp="1"/>
          </p:cNvSpPr>
          <p:nvPr>
            <p:ph type="subTitle" idx="1"/>
          </p:nvPr>
        </p:nvSpPr>
        <p:spPr>
          <a:xfrm>
            <a:off x="6560296" y="2297035"/>
            <a:ext cx="4539232" cy="202676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674" name="Google Shape;674;p73"/>
          <p:cNvSpPr txBox="1">
            <a:spLocks noGrp="1"/>
          </p:cNvSpPr>
          <p:nvPr>
            <p:ph type="subTitle" idx="2"/>
          </p:nvPr>
        </p:nvSpPr>
        <p:spPr>
          <a:xfrm>
            <a:off x="6572858" y="5282897"/>
            <a:ext cx="4539232"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675" name="Google Shape;675;p73"/>
          <p:cNvSpPr txBox="1"/>
          <p:nvPr/>
        </p:nvSpPr>
        <p:spPr>
          <a:xfrm>
            <a:off x="1392242" y="1059102"/>
            <a:ext cx="1361974" cy="1787488"/>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276" b="1" i="0" u="none" strike="noStrike" cap="none">
                <a:solidFill>
                  <a:schemeClr val="dk1"/>
                </a:solidFill>
                <a:latin typeface="Arial"/>
                <a:ea typeface="Arial"/>
                <a:cs typeface="Arial"/>
                <a:sym typeface="Arial"/>
              </a:rPr>
              <a:t>“</a:t>
            </a:r>
            <a:endParaRPr sz="679">
              <a:solidFill>
                <a:schemeClr val="dk1"/>
              </a:solidFill>
              <a:latin typeface="Calibri"/>
              <a:ea typeface="Calibri"/>
              <a:cs typeface="Calibri"/>
              <a:sym typeface="Calibri"/>
            </a:endParaRPr>
          </a:p>
        </p:txBody>
      </p:sp>
      <p:sp>
        <p:nvSpPr>
          <p:cNvPr id="676" name="Google Shape;676;p73"/>
          <p:cNvSpPr txBox="1">
            <a:spLocks noGrp="1"/>
          </p:cNvSpPr>
          <p:nvPr>
            <p:ph type="subTitle" idx="3"/>
          </p:nvPr>
        </p:nvSpPr>
        <p:spPr>
          <a:xfrm>
            <a:off x="1344702" y="2297035"/>
            <a:ext cx="4539232" cy="202676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677" name="Google Shape;677;p73"/>
          <p:cNvSpPr txBox="1">
            <a:spLocks noGrp="1"/>
          </p:cNvSpPr>
          <p:nvPr>
            <p:ph type="subTitle" idx="4"/>
          </p:nvPr>
        </p:nvSpPr>
        <p:spPr>
          <a:xfrm>
            <a:off x="1357264" y="5282897"/>
            <a:ext cx="4539232"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678" name="Google Shape;678;p73"/>
          <p:cNvSpPr txBox="1">
            <a:spLocks noGrp="1"/>
          </p:cNvSpPr>
          <p:nvPr>
            <p:ph type="body" idx="5"/>
          </p:nvPr>
        </p:nvSpPr>
        <p:spPr>
          <a:xfrm>
            <a:off x="1344705" y="4949745"/>
            <a:ext cx="4551792" cy="483572"/>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679" name="Google Shape;679;p73"/>
          <p:cNvSpPr txBox="1">
            <a:spLocks noGrp="1"/>
          </p:cNvSpPr>
          <p:nvPr>
            <p:ph type="body" idx="6"/>
          </p:nvPr>
        </p:nvSpPr>
        <p:spPr>
          <a:xfrm>
            <a:off x="6566579" y="4949745"/>
            <a:ext cx="4551792" cy="483572"/>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135337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680"/>
        <p:cNvGrpSpPr/>
        <p:nvPr/>
      </p:nvGrpSpPr>
      <p:grpSpPr>
        <a:xfrm>
          <a:off x="0" y="0"/>
          <a:ext cx="0" cy="0"/>
          <a:chOff x="0" y="0"/>
          <a:chExt cx="0" cy="0"/>
        </a:xfrm>
      </p:grpSpPr>
      <p:pic>
        <p:nvPicPr>
          <p:cNvPr id="681" name="Google Shape;681;p74" descr="twitter-seeklogo.com 1.png"/>
          <p:cNvPicPr preferRelativeResize="0"/>
          <p:nvPr/>
        </p:nvPicPr>
        <p:blipFill rotWithShape="1">
          <a:blip r:embed="rId2">
            <a:alphaModFix/>
          </a:blip>
          <a:srcRect/>
          <a:stretch/>
        </p:blipFill>
        <p:spPr>
          <a:xfrm>
            <a:off x="3211589" y="2624653"/>
            <a:ext cx="376546" cy="307405"/>
          </a:xfrm>
          <a:prstGeom prst="rect">
            <a:avLst/>
          </a:prstGeom>
          <a:noFill/>
          <a:ln>
            <a:noFill/>
          </a:ln>
        </p:spPr>
      </p:pic>
      <p:sp>
        <p:nvSpPr>
          <p:cNvPr id="682" name="Google Shape;682;p74"/>
          <p:cNvSpPr txBox="1">
            <a:spLocks noGrp="1"/>
          </p:cNvSpPr>
          <p:nvPr>
            <p:ph type="subTitle" idx="1"/>
          </p:nvPr>
        </p:nvSpPr>
        <p:spPr>
          <a:xfrm>
            <a:off x="3208608" y="3108678"/>
            <a:ext cx="6006883" cy="1007261"/>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b="1">
                <a:solidFill>
                  <a:schemeClr val="dk1"/>
                </a:solidFill>
              </a:defRPr>
            </a:lvl2pPr>
            <a:lvl3pPr lvl="2" algn="l">
              <a:lnSpc>
                <a:spcPct val="90000"/>
              </a:lnSpc>
              <a:spcBef>
                <a:spcPts val="0"/>
              </a:spcBef>
              <a:spcAft>
                <a:spcPts val="0"/>
              </a:spcAft>
              <a:buClr>
                <a:schemeClr val="dk1"/>
              </a:buClr>
              <a:buSzPts val="1600"/>
              <a:buFont typeface="Arial"/>
              <a:buNone/>
              <a:defRPr sz="2174" b="1">
                <a:solidFill>
                  <a:schemeClr val="dk1"/>
                </a:solidFill>
              </a:defRPr>
            </a:lvl3pPr>
            <a:lvl4pPr lvl="3" algn="l">
              <a:lnSpc>
                <a:spcPct val="90000"/>
              </a:lnSpc>
              <a:spcBef>
                <a:spcPts val="0"/>
              </a:spcBef>
              <a:spcAft>
                <a:spcPts val="0"/>
              </a:spcAft>
              <a:buClr>
                <a:schemeClr val="dk1"/>
              </a:buClr>
              <a:buSzPts val="1600"/>
              <a:buFont typeface="Arial"/>
              <a:buNone/>
              <a:defRPr sz="2174" b="1">
                <a:solidFill>
                  <a:schemeClr val="dk1"/>
                </a:solidFill>
              </a:defRPr>
            </a:lvl4pPr>
            <a:lvl5pPr lvl="4" algn="l">
              <a:lnSpc>
                <a:spcPct val="90000"/>
              </a:lnSpc>
              <a:spcBef>
                <a:spcPts val="0"/>
              </a:spcBef>
              <a:spcAft>
                <a:spcPts val="0"/>
              </a:spcAft>
              <a:buClr>
                <a:schemeClr val="dk1"/>
              </a:buClr>
              <a:buSzPts val="1600"/>
              <a:buFont typeface="Arial"/>
              <a:buNone/>
              <a:defRPr sz="2174" b="1">
                <a:solidFill>
                  <a:schemeClr val="dk1"/>
                </a:solidFill>
              </a:defRPr>
            </a:lvl5pPr>
            <a:lvl6pPr lvl="5" algn="l">
              <a:lnSpc>
                <a:spcPct val="90000"/>
              </a:lnSpc>
              <a:spcBef>
                <a:spcPts val="0"/>
              </a:spcBef>
              <a:spcAft>
                <a:spcPts val="0"/>
              </a:spcAft>
              <a:buClr>
                <a:schemeClr val="dk1"/>
              </a:buClr>
              <a:buSzPts val="1600"/>
              <a:buNone/>
              <a:defRPr sz="2174" b="1">
                <a:solidFill>
                  <a:schemeClr val="dk1"/>
                </a:solidFill>
              </a:defRPr>
            </a:lvl6pPr>
            <a:lvl7pPr lvl="6" algn="l">
              <a:lnSpc>
                <a:spcPct val="90000"/>
              </a:lnSpc>
              <a:spcBef>
                <a:spcPts val="0"/>
              </a:spcBef>
              <a:spcAft>
                <a:spcPts val="0"/>
              </a:spcAft>
              <a:buClr>
                <a:schemeClr val="dk1"/>
              </a:buClr>
              <a:buSzPts val="1600"/>
              <a:buNone/>
              <a:defRPr sz="2174" b="1">
                <a:solidFill>
                  <a:schemeClr val="dk1"/>
                </a:solidFill>
              </a:defRPr>
            </a:lvl7pPr>
            <a:lvl8pPr lvl="7" algn="l">
              <a:lnSpc>
                <a:spcPct val="90000"/>
              </a:lnSpc>
              <a:spcBef>
                <a:spcPts val="0"/>
              </a:spcBef>
              <a:spcAft>
                <a:spcPts val="0"/>
              </a:spcAft>
              <a:buClr>
                <a:schemeClr val="dk1"/>
              </a:buClr>
              <a:buSzPts val="1600"/>
              <a:buNone/>
              <a:defRPr sz="2174" b="1">
                <a:solidFill>
                  <a:schemeClr val="dk1"/>
                </a:solidFill>
              </a:defRPr>
            </a:lvl8pPr>
            <a:lvl9pPr lvl="8" algn="l">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683" name="Google Shape;683;p74"/>
          <p:cNvSpPr txBox="1">
            <a:spLocks noGrp="1"/>
          </p:cNvSpPr>
          <p:nvPr>
            <p:ph type="subTitle" idx="2"/>
          </p:nvPr>
        </p:nvSpPr>
        <p:spPr>
          <a:xfrm>
            <a:off x="3718498" y="2573975"/>
            <a:ext cx="6006883" cy="42265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2pPr>
            <a:lvl3pPr lvl="2" algn="l">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3pPr>
            <a:lvl4pPr lvl="3" algn="l">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4pPr>
            <a:lvl5pPr lvl="4" algn="l">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5pPr>
            <a:lvl6pPr lvl="5" algn="l">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6pPr>
            <a:lvl7pPr lvl="6" algn="l">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7pPr>
            <a:lvl8pPr lvl="7" algn="l">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8pPr>
            <a:lvl9pPr lvl="8" algn="l">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35298276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684"/>
        <p:cNvGrpSpPr/>
        <p:nvPr/>
      </p:nvGrpSpPr>
      <p:grpSpPr>
        <a:xfrm>
          <a:off x="0" y="0"/>
          <a:ext cx="0" cy="0"/>
          <a:chOff x="0" y="0"/>
          <a:chExt cx="0" cy="0"/>
        </a:xfrm>
      </p:grpSpPr>
      <p:sp>
        <p:nvSpPr>
          <p:cNvPr id="685" name="Google Shape;685;p75"/>
          <p:cNvSpPr>
            <a:spLocks noGrp="1"/>
          </p:cNvSpPr>
          <p:nvPr>
            <p:ph type="pic" idx="2"/>
          </p:nvPr>
        </p:nvSpPr>
        <p:spPr>
          <a:xfrm>
            <a:off x="1579711" y="2238127"/>
            <a:ext cx="2331839" cy="2331509"/>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sy="-100000" algn="bl" rotWithShape="0"/>
          </a:effectLst>
        </p:spPr>
      </p:sp>
      <p:pic>
        <p:nvPicPr>
          <p:cNvPr id="686" name="Google Shape;686;p75" descr="twitter-seeklogo.com 1.png"/>
          <p:cNvPicPr preferRelativeResize="0"/>
          <p:nvPr/>
        </p:nvPicPr>
        <p:blipFill rotWithShape="1">
          <a:blip r:embed="rId2">
            <a:alphaModFix/>
          </a:blip>
          <a:srcRect/>
          <a:stretch/>
        </p:blipFill>
        <p:spPr>
          <a:xfrm>
            <a:off x="4553090" y="2569265"/>
            <a:ext cx="376546" cy="307405"/>
          </a:xfrm>
          <a:prstGeom prst="rect">
            <a:avLst/>
          </a:prstGeom>
          <a:noFill/>
          <a:ln>
            <a:noFill/>
          </a:ln>
        </p:spPr>
      </p:pic>
      <p:sp>
        <p:nvSpPr>
          <p:cNvPr id="687" name="Google Shape;687;p75"/>
          <p:cNvSpPr txBox="1">
            <a:spLocks noGrp="1"/>
          </p:cNvSpPr>
          <p:nvPr>
            <p:ph type="subTitle" idx="1"/>
          </p:nvPr>
        </p:nvSpPr>
        <p:spPr>
          <a:xfrm>
            <a:off x="4551750" y="3046505"/>
            <a:ext cx="6451483" cy="98237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b="1">
                <a:solidFill>
                  <a:schemeClr val="dk1"/>
                </a:solidFill>
              </a:defRPr>
            </a:lvl2pPr>
            <a:lvl3pPr lvl="2" algn="l">
              <a:lnSpc>
                <a:spcPct val="90000"/>
              </a:lnSpc>
              <a:spcBef>
                <a:spcPts val="0"/>
              </a:spcBef>
              <a:spcAft>
                <a:spcPts val="0"/>
              </a:spcAft>
              <a:buClr>
                <a:schemeClr val="dk1"/>
              </a:buClr>
              <a:buSzPts val="1600"/>
              <a:buFont typeface="Arial"/>
              <a:buNone/>
              <a:defRPr sz="2174" b="1">
                <a:solidFill>
                  <a:schemeClr val="dk1"/>
                </a:solidFill>
              </a:defRPr>
            </a:lvl3pPr>
            <a:lvl4pPr lvl="3" algn="l">
              <a:lnSpc>
                <a:spcPct val="90000"/>
              </a:lnSpc>
              <a:spcBef>
                <a:spcPts val="0"/>
              </a:spcBef>
              <a:spcAft>
                <a:spcPts val="0"/>
              </a:spcAft>
              <a:buClr>
                <a:schemeClr val="dk1"/>
              </a:buClr>
              <a:buSzPts val="1600"/>
              <a:buFont typeface="Arial"/>
              <a:buNone/>
              <a:defRPr sz="2174" b="1">
                <a:solidFill>
                  <a:schemeClr val="dk1"/>
                </a:solidFill>
              </a:defRPr>
            </a:lvl4pPr>
            <a:lvl5pPr lvl="4" algn="l">
              <a:lnSpc>
                <a:spcPct val="90000"/>
              </a:lnSpc>
              <a:spcBef>
                <a:spcPts val="0"/>
              </a:spcBef>
              <a:spcAft>
                <a:spcPts val="0"/>
              </a:spcAft>
              <a:buClr>
                <a:schemeClr val="dk1"/>
              </a:buClr>
              <a:buSzPts val="1600"/>
              <a:buFont typeface="Arial"/>
              <a:buNone/>
              <a:defRPr sz="2174" b="1">
                <a:solidFill>
                  <a:schemeClr val="dk1"/>
                </a:solidFill>
              </a:defRPr>
            </a:lvl5pPr>
            <a:lvl6pPr lvl="5" algn="l">
              <a:lnSpc>
                <a:spcPct val="90000"/>
              </a:lnSpc>
              <a:spcBef>
                <a:spcPts val="0"/>
              </a:spcBef>
              <a:spcAft>
                <a:spcPts val="0"/>
              </a:spcAft>
              <a:buClr>
                <a:schemeClr val="dk1"/>
              </a:buClr>
              <a:buSzPts val="1600"/>
              <a:buNone/>
              <a:defRPr sz="2174" b="1">
                <a:solidFill>
                  <a:schemeClr val="dk1"/>
                </a:solidFill>
              </a:defRPr>
            </a:lvl6pPr>
            <a:lvl7pPr lvl="6" algn="l">
              <a:lnSpc>
                <a:spcPct val="90000"/>
              </a:lnSpc>
              <a:spcBef>
                <a:spcPts val="0"/>
              </a:spcBef>
              <a:spcAft>
                <a:spcPts val="0"/>
              </a:spcAft>
              <a:buClr>
                <a:schemeClr val="dk1"/>
              </a:buClr>
              <a:buSzPts val="1600"/>
              <a:buNone/>
              <a:defRPr sz="2174" b="1">
                <a:solidFill>
                  <a:schemeClr val="dk1"/>
                </a:solidFill>
              </a:defRPr>
            </a:lvl7pPr>
            <a:lvl8pPr lvl="7" algn="l">
              <a:lnSpc>
                <a:spcPct val="90000"/>
              </a:lnSpc>
              <a:spcBef>
                <a:spcPts val="0"/>
              </a:spcBef>
              <a:spcAft>
                <a:spcPts val="0"/>
              </a:spcAft>
              <a:buClr>
                <a:schemeClr val="dk1"/>
              </a:buClr>
              <a:buSzPts val="1600"/>
              <a:buNone/>
              <a:defRPr sz="2174" b="1">
                <a:solidFill>
                  <a:schemeClr val="dk1"/>
                </a:solidFill>
              </a:defRPr>
            </a:lvl8pPr>
            <a:lvl9pPr lvl="8" algn="l">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688" name="Google Shape;688;p75"/>
          <p:cNvSpPr txBox="1">
            <a:spLocks noGrp="1"/>
          </p:cNvSpPr>
          <p:nvPr>
            <p:ph type="subTitle" idx="3"/>
          </p:nvPr>
        </p:nvSpPr>
        <p:spPr>
          <a:xfrm>
            <a:off x="5061633" y="2487079"/>
            <a:ext cx="5941599" cy="42265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7798049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689"/>
        <p:cNvGrpSpPr/>
        <p:nvPr/>
      </p:nvGrpSpPr>
      <p:grpSpPr>
        <a:xfrm>
          <a:off x="0" y="0"/>
          <a:ext cx="0" cy="0"/>
          <a:chOff x="0" y="0"/>
          <a:chExt cx="0" cy="0"/>
        </a:xfrm>
      </p:grpSpPr>
      <p:sp>
        <p:nvSpPr>
          <p:cNvPr id="690" name="Google Shape;690;p76"/>
          <p:cNvSpPr/>
          <p:nvPr/>
        </p:nvSpPr>
        <p:spPr>
          <a:xfrm>
            <a:off x="6392730" y="1634643"/>
            <a:ext cx="4974590" cy="3730413"/>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691" name="Google Shape;691;p76"/>
          <p:cNvSpPr/>
          <p:nvPr/>
        </p:nvSpPr>
        <p:spPr>
          <a:xfrm>
            <a:off x="1081319" y="1629477"/>
            <a:ext cx="4974590" cy="3730413"/>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pic>
        <p:nvPicPr>
          <p:cNvPr id="692" name="Google Shape;692;p76" descr="twitter-seeklogo.com 1.png"/>
          <p:cNvPicPr preferRelativeResize="0"/>
          <p:nvPr/>
        </p:nvPicPr>
        <p:blipFill rotWithShape="1">
          <a:blip r:embed="rId2">
            <a:alphaModFix/>
          </a:blip>
          <a:srcRect/>
          <a:stretch/>
        </p:blipFill>
        <p:spPr>
          <a:xfrm>
            <a:off x="1484313" y="2198987"/>
            <a:ext cx="376549" cy="307408"/>
          </a:xfrm>
          <a:prstGeom prst="rect">
            <a:avLst/>
          </a:prstGeom>
          <a:noFill/>
          <a:ln>
            <a:noFill/>
          </a:ln>
        </p:spPr>
      </p:pic>
      <p:sp>
        <p:nvSpPr>
          <p:cNvPr id="693" name="Google Shape;693;p76"/>
          <p:cNvSpPr txBox="1">
            <a:spLocks noGrp="1"/>
          </p:cNvSpPr>
          <p:nvPr>
            <p:ph type="subTitle" idx="1"/>
          </p:nvPr>
        </p:nvSpPr>
        <p:spPr>
          <a:xfrm>
            <a:off x="1356925" y="2878111"/>
            <a:ext cx="4326245" cy="215857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694" name="Google Shape;694;p76"/>
          <p:cNvSpPr txBox="1">
            <a:spLocks noGrp="1"/>
          </p:cNvSpPr>
          <p:nvPr>
            <p:ph type="subTitle" idx="2"/>
          </p:nvPr>
        </p:nvSpPr>
        <p:spPr>
          <a:xfrm>
            <a:off x="1982897" y="2136196"/>
            <a:ext cx="3700341" cy="42265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695" name="Google Shape;695;p76"/>
          <p:cNvSpPr/>
          <p:nvPr/>
        </p:nvSpPr>
        <p:spPr>
          <a:xfrm rot="-5400000" flipH="1">
            <a:off x="615313" y="2479097"/>
            <a:ext cx="932603"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696" name="Google Shape;696;p76"/>
          <p:cNvSpPr/>
          <p:nvPr/>
        </p:nvSpPr>
        <p:spPr>
          <a:xfrm rot="5400000">
            <a:off x="5927506" y="2479078"/>
            <a:ext cx="932603"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697" name="Google Shape;697;p76"/>
          <p:cNvSpPr txBox="1">
            <a:spLocks noGrp="1"/>
          </p:cNvSpPr>
          <p:nvPr>
            <p:ph type="subTitle" idx="3"/>
          </p:nvPr>
        </p:nvSpPr>
        <p:spPr>
          <a:xfrm>
            <a:off x="6668336" y="2883278"/>
            <a:ext cx="4326245" cy="215857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698" name="Google Shape;698;p76"/>
          <p:cNvSpPr txBox="1">
            <a:spLocks noGrp="1"/>
          </p:cNvSpPr>
          <p:nvPr>
            <p:ph type="subTitle" idx="4"/>
          </p:nvPr>
        </p:nvSpPr>
        <p:spPr>
          <a:xfrm>
            <a:off x="7294308" y="2141363"/>
            <a:ext cx="3700341" cy="42265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600"/>
              <a:buFont typeface="Roboto Mono"/>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pic>
        <p:nvPicPr>
          <p:cNvPr id="699" name="Google Shape;699;p76" descr="twitter-seeklogo.com 1.png"/>
          <p:cNvPicPr preferRelativeResize="0"/>
          <p:nvPr/>
        </p:nvPicPr>
        <p:blipFill rotWithShape="1">
          <a:blip r:embed="rId2">
            <a:alphaModFix/>
          </a:blip>
          <a:srcRect/>
          <a:stretch/>
        </p:blipFill>
        <p:spPr>
          <a:xfrm>
            <a:off x="6754412" y="2193819"/>
            <a:ext cx="376549" cy="307408"/>
          </a:xfrm>
          <a:prstGeom prst="rect">
            <a:avLst/>
          </a:prstGeom>
          <a:noFill/>
          <a:ln>
            <a:noFill/>
          </a:ln>
        </p:spPr>
      </p:pic>
    </p:spTree>
    <p:extLst>
      <p:ext uri="{BB962C8B-B14F-4D97-AF65-F5344CB8AC3E}">
        <p14:creationId xmlns:p14="http://schemas.microsoft.com/office/powerpoint/2010/main" val="3964627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1"/>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700"/>
        <p:cNvGrpSpPr/>
        <p:nvPr/>
      </p:nvGrpSpPr>
      <p:grpSpPr>
        <a:xfrm>
          <a:off x="0" y="0"/>
          <a:ext cx="0" cy="0"/>
          <a:chOff x="0" y="0"/>
          <a:chExt cx="0" cy="0"/>
        </a:xfrm>
      </p:grpSpPr>
      <p:sp>
        <p:nvSpPr>
          <p:cNvPr id="701" name="Google Shape;701;p77"/>
          <p:cNvSpPr txBox="1">
            <a:spLocks noGrp="1"/>
          </p:cNvSpPr>
          <p:nvPr>
            <p:ph type="title"/>
          </p:nvPr>
        </p:nvSpPr>
        <p:spPr>
          <a:xfrm>
            <a:off x="460150" y="522259"/>
            <a:ext cx="11653075" cy="90771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702" name="Google Shape;702;p77"/>
          <p:cNvSpPr txBox="1">
            <a:spLocks noGrp="1"/>
          </p:cNvSpPr>
          <p:nvPr>
            <p:ph type="subTitle" idx="1"/>
          </p:nvPr>
        </p:nvSpPr>
        <p:spPr>
          <a:xfrm>
            <a:off x="460149" y="2735637"/>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03" name="Google Shape;703;p77"/>
          <p:cNvSpPr txBox="1">
            <a:spLocks noGrp="1"/>
          </p:cNvSpPr>
          <p:nvPr>
            <p:ph type="subTitle" idx="2"/>
          </p:nvPr>
        </p:nvSpPr>
        <p:spPr>
          <a:xfrm>
            <a:off x="460149" y="3378097"/>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4" name="Google Shape;704;p77"/>
          <p:cNvSpPr txBox="1"/>
          <p:nvPr/>
        </p:nvSpPr>
        <p:spPr>
          <a:xfrm>
            <a:off x="4079164" y="2735637"/>
            <a:ext cx="372931" cy="335754"/>
          </a:xfrm>
          <a:prstGeom prst="rect">
            <a:avLst/>
          </a:prstGeom>
          <a:noFill/>
          <a:ln>
            <a:noFill/>
          </a:ln>
        </p:spPr>
        <p:txBody>
          <a:bodyPr spcFirstLastPara="1" wrap="square" lIns="124212" tIns="124212" rIns="124212" bIns="124212" anchor="ctr" anchorCtr="0">
            <a:noAutofit/>
          </a:bodyPr>
          <a:lstStyle/>
          <a:p>
            <a:pPr marL="0" marR="0" lvl="0" indent="0" algn="ctr" rtl="0">
              <a:spcBef>
                <a:spcPts val="0"/>
              </a:spcBef>
              <a:spcAft>
                <a:spcPts val="0"/>
              </a:spcAft>
              <a:buClr>
                <a:schemeClr val="dk1"/>
              </a:buClr>
              <a:buSzPts val="2000"/>
              <a:buFont typeface="Arial"/>
              <a:buNone/>
            </a:pPr>
            <a:r>
              <a:rPr lang="en-US" sz="2717" b="1" i="0">
                <a:solidFill>
                  <a:schemeClr val="dk1"/>
                </a:solidFill>
                <a:latin typeface="Arial"/>
                <a:ea typeface="Arial"/>
                <a:cs typeface="Arial"/>
                <a:sym typeface="Arial"/>
              </a:rPr>
              <a:t>-</a:t>
            </a:r>
            <a:endParaRPr sz="2717" b="1" i="0">
              <a:solidFill>
                <a:schemeClr val="dk1"/>
              </a:solidFill>
              <a:latin typeface="Arial"/>
              <a:ea typeface="Arial"/>
              <a:cs typeface="Arial"/>
              <a:sym typeface="Arial"/>
            </a:endParaRPr>
          </a:p>
        </p:txBody>
      </p:sp>
      <p:sp>
        <p:nvSpPr>
          <p:cNvPr id="705" name="Google Shape;705;p77"/>
          <p:cNvSpPr txBox="1"/>
          <p:nvPr/>
        </p:nvSpPr>
        <p:spPr>
          <a:xfrm>
            <a:off x="460149" y="2300422"/>
            <a:ext cx="3345363" cy="397764"/>
          </a:xfrm>
          <a:prstGeom prst="rect">
            <a:avLst/>
          </a:prstGeom>
          <a:no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accent1"/>
              </a:buClr>
              <a:buSzPts val="1800"/>
              <a:buFont typeface="Arial"/>
              <a:buNone/>
            </a:pPr>
            <a:r>
              <a:rPr lang="en-US" sz="2445">
                <a:solidFill>
                  <a:schemeClr val="accent1"/>
                </a:solidFill>
                <a:latin typeface="Arial"/>
                <a:ea typeface="Arial"/>
                <a:cs typeface="Arial"/>
                <a:sym typeface="Arial"/>
              </a:rPr>
              <a:t>Benefits</a:t>
            </a:r>
            <a:endParaRPr sz="2445">
              <a:solidFill>
                <a:schemeClr val="accent1"/>
              </a:solidFill>
              <a:latin typeface="Arial"/>
              <a:ea typeface="Arial"/>
              <a:cs typeface="Arial"/>
              <a:sym typeface="Arial"/>
            </a:endParaRPr>
          </a:p>
        </p:txBody>
      </p:sp>
      <p:sp>
        <p:nvSpPr>
          <p:cNvPr id="706" name="Google Shape;706;p77"/>
          <p:cNvSpPr txBox="1">
            <a:spLocks noGrp="1"/>
          </p:cNvSpPr>
          <p:nvPr>
            <p:ph type="subTitle" idx="3"/>
          </p:nvPr>
        </p:nvSpPr>
        <p:spPr>
          <a:xfrm>
            <a:off x="4725860" y="2723202"/>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07" name="Google Shape;707;p77"/>
          <p:cNvSpPr txBox="1">
            <a:spLocks noGrp="1"/>
          </p:cNvSpPr>
          <p:nvPr>
            <p:ph type="subTitle" idx="4"/>
          </p:nvPr>
        </p:nvSpPr>
        <p:spPr>
          <a:xfrm>
            <a:off x="4725860" y="3365663"/>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08" name="Google Shape;708;p77"/>
          <p:cNvSpPr txBox="1"/>
          <p:nvPr/>
        </p:nvSpPr>
        <p:spPr>
          <a:xfrm>
            <a:off x="4725860" y="2287988"/>
            <a:ext cx="3345363" cy="397764"/>
          </a:xfrm>
          <a:prstGeom prst="rect">
            <a:avLst/>
          </a:prstGeom>
          <a:no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accent3"/>
              </a:buClr>
              <a:buSzPts val="1800"/>
              <a:buFont typeface="Arial"/>
              <a:buNone/>
            </a:pPr>
            <a:r>
              <a:rPr lang="en-US" sz="2445">
                <a:solidFill>
                  <a:schemeClr val="accent3"/>
                </a:solidFill>
                <a:latin typeface="Arial"/>
                <a:ea typeface="Arial"/>
                <a:cs typeface="Arial"/>
                <a:sym typeface="Arial"/>
              </a:rPr>
              <a:t>Cost</a:t>
            </a:r>
            <a:endParaRPr sz="2445">
              <a:solidFill>
                <a:schemeClr val="accent3"/>
              </a:solidFill>
              <a:latin typeface="Arial"/>
              <a:ea typeface="Arial"/>
              <a:cs typeface="Arial"/>
              <a:sym typeface="Arial"/>
            </a:endParaRPr>
          </a:p>
        </p:txBody>
      </p:sp>
      <p:sp>
        <p:nvSpPr>
          <p:cNvPr id="709" name="Google Shape;709;p77"/>
          <p:cNvSpPr txBox="1"/>
          <p:nvPr/>
        </p:nvSpPr>
        <p:spPr>
          <a:xfrm>
            <a:off x="8407057" y="2772941"/>
            <a:ext cx="372931" cy="335754"/>
          </a:xfrm>
          <a:prstGeom prst="rect">
            <a:avLst/>
          </a:prstGeom>
          <a:noFill/>
          <a:ln>
            <a:noFill/>
          </a:ln>
        </p:spPr>
        <p:txBody>
          <a:bodyPr spcFirstLastPara="1" wrap="square" lIns="124212" tIns="124212" rIns="124212" bIns="124212" anchor="ctr" anchorCtr="0">
            <a:noAutofit/>
          </a:bodyPr>
          <a:lstStyle/>
          <a:p>
            <a:pPr marL="0" marR="0" lvl="0" indent="0" algn="ctr" rtl="0">
              <a:spcBef>
                <a:spcPts val="0"/>
              </a:spcBef>
              <a:spcAft>
                <a:spcPts val="0"/>
              </a:spcAft>
              <a:buClr>
                <a:schemeClr val="dk1"/>
              </a:buClr>
              <a:buSzPts val="2000"/>
              <a:buFont typeface="Arial"/>
              <a:buNone/>
            </a:pPr>
            <a:r>
              <a:rPr lang="en-US" sz="2717" b="1" i="0">
                <a:solidFill>
                  <a:schemeClr val="dk1"/>
                </a:solidFill>
                <a:latin typeface="Arial"/>
                <a:ea typeface="Arial"/>
                <a:cs typeface="Arial"/>
                <a:sym typeface="Arial"/>
              </a:rPr>
              <a:t>=</a:t>
            </a:r>
            <a:endParaRPr sz="2717" b="1" i="0">
              <a:solidFill>
                <a:schemeClr val="dk1"/>
              </a:solidFill>
              <a:latin typeface="Arial"/>
              <a:ea typeface="Arial"/>
              <a:cs typeface="Arial"/>
              <a:sym typeface="Arial"/>
            </a:endParaRPr>
          </a:p>
        </p:txBody>
      </p:sp>
      <p:sp>
        <p:nvSpPr>
          <p:cNvPr id="710" name="Google Shape;710;p77"/>
          <p:cNvSpPr txBox="1">
            <a:spLocks noGrp="1"/>
          </p:cNvSpPr>
          <p:nvPr>
            <p:ph type="subTitle" idx="5"/>
          </p:nvPr>
        </p:nvSpPr>
        <p:spPr>
          <a:xfrm>
            <a:off x="9327356" y="2748071"/>
            <a:ext cx="2648871"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9207550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711"/>
        <p:cNvGrpSpPr/>
        <p:nvPr/>
      </p:nvGrpSpPr>
      <p:grpSpPr>
        <a:xfrm>
          <a:off x="0" y="0"/>
          <a:ext cx="0" cy="0"/>
          <a:chOff x="0" y="0"/>
          <a:chExt cx="0" cy="0"/>
        </a:xfrm>
      </p:grpSpPr>
      <p:cxnSp>
        <p:nvCxnSpPr>
          <p:cNvPr id="712" name="Google Shape;712;p78"/>
          <p:cNvCxnSpPr/>
          <p:nvPr/>
        </p:nvCxnSpPr>
        <p:spPr>
          <a:xfrm>
            <a:off x="454384" y="5058113"/>
            <a:ext cx="3342303" cy="0"/>
          </a:xfrm>
          <a:prstGeom prst="straightConnector1">
            <a:avLst/>
          </a:prstGeom>
          <a:noFill/>
          <a:ln w="19050" cap="rnd" cmpd="sng">
            <a:solidFill>
              <a:schemeClr val="dk2"/>
            </a:solidFill>
            <a:prstDash val="solid"/>
            <a:round/>
            <a:headEnd type="none" w="sm" len="sm"/>
            <a:tailEnd type="none" w="sm" len="sm"/>
          </a:ln>
        </p:spPr>
      </p:cxnSp>
      <p:cxnSp>
        <p:nvCxnSpPr>
          <p:cNvPr id="713" name="Google Shape;713;p78"/>
          <p:cNvCxnSpPr/>
          <p:nvPr/>
        </p:nvCxnSpPr>
        <p:spPr>
          <a:xfrm>
            <a:off x="4723046" y="5064625"/>
            <a:ext cx="3342303" cy="0"/>
          </a:xfrm>
          <a:prstGeom prst="straightConnector1">
            <a:avLst/>
          </a:prstGeom>
          <a:noFill/>
          <a:ln w="19050" cap="rnd" cmpd="sng">
            <a:solidFill>
              <a:schemeClr val="dk2"/>
            </a:solidFill>
            <a:prstDash val="solid"/>
            <a:round/>
            <a:headEnd type="none" w="sm" len="sm"/>
            <a:tailEnd type="none" w="sm" len="sm"/>
          </a:ln>
        </p:spPr>
      </p:cxnSp>
      <p:sp>
        <p:nvSpPr>
          <p:cNvPr id="714" name="Google Shape;714;p78"/>
          <p:cNvSpPr txBox="1">
            <a:spLocks noGrp="1"/>
          </p:cNvSpPr>
          <p:nvPr>
            <p:ph type="title"/>
          </p:nvPr>
        </p:nvSpPr>
        <p:spPr>
          <a:xfrm>
            <a:off x="460150" y="522259"/>
            <a:ext cx="11653075" cy="90771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715" name="Google Shape;715;p78"/>
          <p:cNvSpPr txBox="1">
            <a:spLocks noGrp="1"/>
          </p:cNvSpPr>
          <p:nvPr>
            <p:ph type="subTitle" idx="1"/>
          </p:nvPr>
        </p:nvSpPr>
        <p:spPr>
          <a:xfrm>
            <a:off x="460149" y="2735637"/>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16" name="Google Shape;716;p78"/>
          <p:cNvSpPr txBox="1">
            <a:spLocks noGrp="1"/>
          </p:cNvSpPr>
          <p:nvPr>
            <p:ph type="subTitle" idx="2"/>
          </p:nvPr>
        </p:nvSpPr>
        <p:spPr>
          <a:xfrm>
            <a:off x="460149" y="3067230"/>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17" name="Google Shape;717;p78"/>
          <p:cNvSpPr txBox="1"/>
          <p:nvPr/>
        </p:nvSpPr>
        <p:spPr>
          <a:xfrm>
            <a:off x="460149" y="2300422"/>
            <a:ext cx="3345363" cy="397764"/>
          </a:xfrm>
          <a:prstGeom prst="rect">
            <a:avLst/>
          </a:prstGeom>
          <a:no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accent1"/>
              </a:buClr>
              <a:buSzPts val="1800"/>
              <a:buFont typeface="Arial"/>
              <a:buNone/>
            </a:pPr>
            <a:r>
              <a:rPr lang="en-US" sz="2445">
                <a:solidFill>
                  <a:schemeClr val="accent1"/>
                </a:solidFill>
                <a:latin typeface="Arial"/>
                <a:ea typeface="Arial"/>
                <a:cs typeface="Arial"/>
                <a:sym typeface="Arial"/>
              </a:rPr>
              <a:t>Benefits</a:t>
            </a:r>
            <a:endParaRPr sz="2445">
              <a:solidFill>
                <a:schemeClr val="accent1"/>
              </a:solidFill>
              <a:latin typeface="Arial"/>
              <a:ea typeface="Arial"/>
              <a:cs typeface="Arial"/>
              <a:sym typeface="Arial"/>
            </a:endParaRPr>
          </a:p>
        </p:txBody>
      </p:sp>
      <p:sp>
        <p:nvSpPr>
          <p:cNvPr id="718" name="Google Shape;718;p78"/>
          <p:cNvSpPr txBox="1">
            <a:spLocks noGrp="1"/>
          </p:cNvSpPr>
          <p:nvPr>
            <p:ph type="subTitle" idx="3"/>
          </p:nvPr>
        </p:nvSpPr>
        <p:spPr>
          <a:xfrm>
            <a:off x="4725860" y="2723202"/>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19" name="Google Shape;719;p78"/>
          <p:cNvSpPr txBox="1">
            <a:spLocks noGrp="1"/>
          </p:cNvSpPr>
          <p:nvPr>
            <p:ph type="subTitle" idx="4"/>
          </p:nvPr>
        </p:nvSpPr>
        <p:spPr>
          <a:xfrm>
            <a:off x="4725860" y="3054794"/>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0" name="Google Shape;720;p78"/>
          <p:cNvSpPr txBox="1"/>
          <p:nvPr/>
        </p:nvSpPr>
        <p:spPr>
          <a:xfrm>
            <a:off x="4725860" y="2287988"/>
            <a:ext cx="3345363" cy="397764"/>
          </a:xfrm>
          <a:prstGeom prst="rect">
            <a:avLst/>
          </a:prstGeom>
          <a:no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accent3"/>
              </a:buClr>
              <a:buSzPts val="1800"/>
              <a:buFont typeface="Arial"/>
              <a:buNone/>
            </a:pPr>
            <a:r>
              <a:rPr lang="en-US" sz="2445">
                <a:solidFill>
                  <a:schemeClr val="accent3"/>
                </a:solidFill>
                <a:latin typeface="Arial"/>
                <a:ea typeface="Arial"/>
                <a:cs typeface="Arial"/>
                <a:sym typeface="Arial"/>
              </a:rPr>
              <a:t>Cost</a:t>
            </a:r>
            <a:endParaRPr sz="2445">
              <a:solidFill>
                <a:schemeClr val="accent3"/>
              </a:solidFill>
              <a:latin typeface="Arial"/>
              <a:ea typeface="Arial"/>
              <a:cs typeface="Arial"/>
              <a:sym typeface="Arial"/>
            </a:endParaRPr>
          </a:p>
        </p:txBody>
      </p:sp>
      <p:sp>
        <p:nvSpPr>
          <p:cNvPr id="721" name="Google Shape;721;p78"/>
          <p:cNvSpPr txBox="1">
            <a:spLocks noGrp="1"/>
          </p:cNvSpPr>
          <p:nvPr>
            <p:ph type="subTitle" idx="5"/>
          </p:nvPr>
        </p:nvSpPr>
        <p:spPr>
          <a:xfrm>
            <a:off x="9327356" y="5247448"/>
            <a:ext cx="2648871"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22" name="Google Shape;722;p78"/>
          <p:cNvSpPr txBox="1">
            <a:spLocks noGrp="1"/>
          </p:cNvSpPr>
          <p:nvPr>
            <p:ph type="subTitle" idx="6"/>
          </p:nvPr>
        </p:nvSpPr>
        <p:spPr>
          <a:xfrm>
            <a:off x="460149" y="4016412"/>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23" name="Google Shape;723;p78"/>
          <p:cNvSpPr txBox="1">
            <a:spLocks noGrp="1"/>
          </p:cNvSpPr>
          <p:nvPr>
            <p:ph type="subTitle" idx="7"/>
          </p:nvPr>
        </p:nvSpPr>
        <p:spPr>
          <a:xfrm>
            <a:off x="460149" y="4348005"/>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4" name="Google Shape;724;p78"/>
          <p:cNvSpPr txBox="1">
            <a:spLocks noGrp="1"/>
          </p:cNvSpPr>
          <p:nvPr>
            <p:ph type="subTitle" idx="8"/>
          </p:nvPr>
        </p:nvSpPr>
        <p:spPr>
          <a:xfrm>
            <a:off x="4725860" y="4003977"/>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25" name="Google Shape;725;p78"/>
          <p:cNvSpPr txBox="1">
            <a:spLocks noGrp="1"/>
          </p:cNvSpPr>
          <p:nvPr>
            <p:ph type="subTitle" idx="9"/>
          </p:nvPr>
        </p:nvSpPr>
        <p:spPr>
          <a:xfrm>
            <a:off x="4725860" y="4335570"/>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26" name="Google Shape;726;p78"/>
          <p:cNvSpPr txBox="1">
            <a:spLocks noGrp="1"/>
          </p:cNvSpPr>
          <p:nvPr>
            <p:ph type="subTitle" idx="13"/>
          </p:nvPr>
        </p:nvSpPr>
        <p:spPr>
          <a:xfrm>
            <a:off x="460149" y="5272318"/>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27" name="Google Shape;727;p78"/>
          <p:cNvSpPr txBox="1">
            <a:spLocks noGrp="1"/>
          </p:cNvSpPr>
          <p:nvPr>
            <p:ph type="subTitle" idx="14"/>
          </p:nvPr>
        </p:nvSpPr>
        <p:spPr>
          <a:xfrm>
            <a:off x="4725860" y="5259884"/>
            <a:ext cx="3345363"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28" name="Google Shape;728;p78"/>
          <p:cNvSpPr txBox="1"/>
          <p:nvPr/>
        </p:nvSpPr>
        <p:spPr>
          <a:xfrm>
            <a:off x="4079164" y="2735637"/>
            <a:ext cx="372931" cy="335754"/>
          </a:xfrm>
          <a:prstGeom prst="rect">
            <a:avLst/>
          </a:prstGeom>
          <a:noFill/>
          <a:ln>
            <a:noFill/>
          </a:ln>
        </p:spPr>
        <p:txBody>
          <a:bodyPr spcFirstLastPara="1" wrap="square" lIns="124212" tIns="124212" rIns="124212" bIns="124212" anchor="ctr" anchorCtr="0">
            <a:noAutofit/>
          </a:bodyPr>
          <a:lstStyle/>
          <a:p>
            <a:pPr marL="0" marR="0" lvl="0" indent="0" algn="ctr" rtl="0">
              <a:spcBef>
                <a:spcPts val="0"/>
              </a:spcBef>
              <a:spcAft>
                <a:spcPts val="0"/>
              </a:spcAft>
              <a:buClr>
                <a:schemeClr val="dk1"/>
              </a:buClr>
              <a:buSzPts val="2000"/>
              <a:buFont typeface="Arial"/>
              <a:buNone/>
            </a:pPr>
            <a:r>
              <a:rPr lang="en-US" sz="2717" b="1" i="0">
                <a:solidFill>
                  <a:schemeClr val="dk1"/>
                </a:solidFill>
                <a:latin typeface="Arial"/>
                <a:ea typeface="Arial"/>
                <a:cs typeface="Arial"/>
                <a:sym typeface="Arial"/>
              </a:rPr>
              <a:t>-</a:t>
            </a:r>
            <a:endParaRPr sz="2717" b="1" i="0">
              <a:solidFill>
                <a:schemeClr val="dk1"/>
              </a:solidFill>
              <a:latin typeface="Arial"/>
              <a:ea typeface="Arial"/>
              <a:cs typeface="Arial"/>
              <a:sym typeface="Arial"/>
            </a:endParaRPr>
          </a:p>
        </p:txBody>
      </p:sp>
      <p:sp>
        <p:nvSpPr>
          <p:cNvPr id="729" name="Google Shape;729;p78"/>
          <p:cNvSpPr txBox="1"/>
          <p:nvPr/>
        </p:nvSpPr>
        <p:spPr>
          <a:xfrm>
            <a:off x="8407057" y="5272318"/>
            <a:ext cx="372931" cy="335754"/>
          </a:xfrm>
          <a:prstGeom prst="rect">
            <a:avLst/>
          </a:prstGeom>
          <a:noFill/>
          <a:ln>
            <a:noFill/>
          </a:ln>
        </p:spPr>
        <p:txBody>
          <a:bodyPr spcFirstLastPara="1" wrap="square" lIns="124212" tIns="124212" rIns="124212" bIns="124212" anchor="ctr" anchorCtr="0">
            <a:noAutofit/>
          </a:bodyPr>
          <a:lstStyle/>
          <a:p>
            <a:pPr marL="0" marR="0" lvl="0" indent="0" algn="ctr" rtl="0">
              <a:spcBef>
                <a:spcPts val="0"/>
              </a:spcBef>
              <a:spcAft>
                <a:spcPts val="0"/>
              </a:spcAft>
              <a:buClr>
                <a:schemeClr val="dk1"/>
              </a:buClr>
              <a:buSzPts val="2000"/>
              <a:buFont typeface="Arial"/>
              <a:buNone/>
            </a:pPr>
            <a:r>
              <a:rPr lang="en-US" sz="2717" b="1" i="0">
                <a:solidFill>
                  <a:schemeClr val="dk1"/>
                </a:solidFill>
                <a:latin typeface="Arial"/>
                <a:ea typeface="Arial"/>
                <a:cs typeface="Arial"/>
                <a:sym typeface="Arial"/>
              </a:rPr>
              <a:t>=</a:t>
            </a:r>
            <a:endParaRPr sz="2717"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27321597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730"/>
        <p:cNvGrpSpPr/>
        <p:nvPr/>
      </p:nvGrpSpPr>
      <p:grpSpPr>
        <a:xfrm>
          <a:off x="0" y="0"/>
          <a:ext cx="0" cy="0"/>
          <a:chOff x="0" y="0"/>
          <a:chExt cx="0" cy="0"/>
        </a:xfrm>
      </p:grpSpPr>
      <p:sp>
        <p:nvSpPr>
          <p:cNvPr id="731" name="Google Shape;731;p79"/>
          <p:cNvSpPr txBox="1">
            <a:spLocks noGrp="1"/>
          </p:cNvSpPr>
          <p:nvPr>
            <p:ph type="subTitle" idx="1"/>
          </p:nvPr>
        </p:nvSpPr>
        <p:spPr>
          <a:xfrm>
            <a:off x="3942363" y="2598855"/>
            <a:ext cx="4551880" cy="1778311"/>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8152" b="1" i="0">
                <a:solidFill>
                  <a:schemeClr val="accent6"/>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8152" b="1">
                <a:solidFill>
                  <a:schemeClr val="accent1"/>
                </a:solidFill>
              </a:defRPr>
            </a:lvl2pPr>
            <a:lvl3pPr lvl="2" algn="ctr">
              <a:lnSpc>
                <a:spcPct val="90000"/>
              </a:lnSpc>
              <a:spcBef>
                <a:spcPts val="0"/>
              </a:spcBef>
              <a:spcAft>
                <a:spcPts val="0"/>
              </a:spcAft>
              <a:buClr>
                <a:schemeClr val="accent1"/>
              </a:buClr>
              <a:buSzPts val="6000"/>
              <a:buFont typeface="Arial"/>
              <a:buNone/>
              <a:defRPr sz="8152" b="1">
                <a:solidFill>
                  <a:schemeClr val="accent1"/>
                </a:solidFill>
              </a:defRPr>
            </a:lvl3pPr>
            <a:lvl4pPr lvl="3" algn="ctr">
              <a:lnSpc>
                <a:spcPct val="90000"/>
              </a:lnSpc>
              <a:spcBef>
                <a:spcPts val="0"/>
              </a:spcBef>
              <a:spcAft>
                <a:spcPts val="0"/>
              </a:spcAft>
              <a:buClr>
                <a:schemeClr val="accent1"/>
              </a:buClr>
              <a:buSzPts val="6000"/>
              <a:buFont typeface="Arial"/>
              <a:buNone/>
              <a:defRPr sz="8152" b="1">
                <a:solidFill>
                  <a:schemeClr val="accent1"/>
                </a:solidFill>
              </a:defRPr>
            </a:lvl4pPr>
            <a:lvl5pPr lvl="4" algn="ctr">
              <a:lnSpc>
                <a:spcPct val="90000"/>
              </a:lnSpc>
              <a:spcBef>
                <a:spcPts val="0"/>
              </a:spcBef>
              <a:spcAft>
                <a:spcPts val="0"/>
              </a:spcAft>
              <a:buClr>
                <a:schemeClr val="accent1"/>
              </a:buClr>
              <a:buSzPts val="6000"/>
              <a:buFont typeface="Arial"/>
              <a:buNone/>
              <a:defRPr sz="8152" b="1">
                <a:solidFill>
                  <a:schemeClr val="accent1"/>
                </a:solidFill>
              </a:defRPr>
            </a:lvl5pPr>
            <a:lvl6pPr lvl="5" algn="ctr">
              <a:lnSpc>
                <a:spcPct val="90000"/>
              </a:lnSpc>
              <a:spcBef>
                <a:spcPts val="0"/>
              </a:spcBef>
              <a:spcAft>
                <a:spcPts val="0"/>
              </a:spcAft>
              <a:buClr>
                <a:schemeClr val="accent1"/>
              </a:buClr>
              <a:buSzPts val="6000"/>
              <a:buNone/>
              <a:defRPr sz="8152" b="1">
                <a:solidFill>
                  <a:schemeClr val="accent1"/>
                </a:solidFill>
              </a:defRPr>
            </a:lvl6pPr>
            <a:lvl7pPr lvl="6" algn="ctr">
              <a:lnSpc>
                <a:spcPct val="90000"/>
              </a:lnSpc>
              <a:spcBef>
                <a:spcPts val="0"/>
              </a:spcBef>
              <a:spcAft>
                <a:spcPts val="0"/>
              </a:spcAft>
              <a:buClr>
                <a:schemeClr val="accent1"/>
              </a:buClr>
              <a:buSzPts val="6000"/>
              <a:buNone/>
              <a:defRPr sz="8152" b="1">
                <a:solidFill>
                  <a:schemeClr val="accent1"/>
                </a:solidFill>
              </a:defRPr>
            </a:lvl7pPr>
            <a:lvl8pPr lvl="7" algn="ctr">
              <a:lnSpc>
                <a:spcPct val="90000"/>
              </a:lnSpc>
              <a:spcBef>
                <a:spcPts val="0"/>
              </a:spcBef>
              <a:spcAft>
                <a:spcPts val="0"/>
              </a:spcAft>
              <a:buClr>
                <a:schemeClr val="accent1"/>
              </a:buClr>
              <a:buSzPts val="6000"/>
              <a:buNone/>
              <a:defRPr sz="8152" b="1">
                <a:solidFill>
                  <a:schemeClr val="accent1"/>
                </a:solidFill>
              </a:defRPr>
            </a:lvl8pPr>
            <a:lvl9pPr lvl="8" algn="ctr">
              <a:lnSpc>
                <a:spcPct val="90000"/>
              </a:lnSpc>
              <a:spcBef>
                <a:spcPts val="0"/>
              </a:spcBef>
              <a:spcAft>
                <a:spcPts val="0"/>
              </a:spcAft>
              <a:buClr>
                <a:schemeClr val="accent1"/>
              </a:buClr>
              <a:buSzPts val="6000"/>
              <a:buNone/>
              <a:defRPr sz="8152" b="1">
                <a:solidFill>
                  <a:schemeClr val="accent1"/>
                </a:solidFill>
              </a:defRPr>
            </a:lvl9pPr>
          </a:lstStyle>
          <a:p>
            <a:endParaRPr/>
          </a:p>
        </p:txBody>
      </p:sp>
      <p:sp>
        <p:nvSpPr>
          <p:cNvPr id="732" name="Google Shape;732;p79"/>
          <p:cNvSpPr txBox="1">
            <a:spLocks noGrp="1"/>
          </p:cNvSpPr>
          <p:nvPr>
            <p:ph type="subTitle" idx="2"/>
          </p:nvPr>
        </p:nvSpPr>
        <p:spPr>
          <a:xfrm>
            <a:off x="3942363" y="4414323"/>
            <a:ext cx="4551880"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3" name="Google Shape;733;p79"/>
          <p:cNvSpPr txBox="1">
            <a:spLocks noGrp="1"/>
          </p:cNvSpPr>
          <p:nvPr>
            <p:ph type="subTitle" idx="3"/>
          </p:nvPr>
        </p:nvSpPr>
        <p:spPr>
          <a:xfrm>
            <a:off x="3942363" y="2151206"/>
            <a:ext cx="4551880" cy="39776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lt1"/>
              </a:buClr>
              <a:buSzPts val="1600"/>
              <a:buFont typeface="Arial"/>
              <a:buNone/>
              <a:defRPr sz="2174">
                <a:solidFill>
                  <a:schemeClr val="lt1"/>
                </a:solidFill>
              </a:defRPr>
            </a:lvl2pPr>
            <a:lvl3pPr lvl="2" algn="ctr">
              <a:lnSpc>
                <a:spcPct val="90000"/>
              </a:lnSpc>
              <a:spcBef>
                <a:spcPts val="0"/>
              </a:spcBef>
              <a:spcAft>
                <a:spcPts val="0"/>
              </a:spcAft>
              <a:buClr>
                <a:schemeClr val="lt1"/>
              </a:buClr>
              <a:buSzPts val="1600"/>
              <a:buFont typeface="Arial"/>
              <a:buNone/>
              <a:defRPr sz="2174">
                <a:solidFill>
                  <a:schemeClr val="lt1"/>
                </a:solidFill>
              </a:defRPr>
            </a:lvl3pPr>
            <a:lvl4pPr lvl="3" algn="ctr">
              <a:lnSpc>
                <a:spcPct val="90000"/>
              </a:lnSpc>
              <a:spcBef>
                <a:spcPts val="0"/>
              </a:spcBef>
              <a:spcAft>
                <a:spcPts val="0"/>
              </a:spcAft>
              <a:buClr>
                <a:schemeClr val="lt1"/>
              </a:buClr>
              <a:buSzPts val="1600"/>
              <a:buFont typeface="Arial"/>
              <a:buNone/>
              <a:defRPr sz="2174">
                <a:solidFill>
                  <a:schemeClr val="lt1"/>
                </a:solidFill>
              </a:defRPr>
            </a:lvl4pPr>
            <a:lvl5pPr lvl="4" algn="ctr">
              <a:lnSpc>
                <a:spcPct val="90000"/>
              </a:lnSpc>
              <a:spcBef>
                <a:spcPts val="0"/>
              </a:spcBef>
              <a:spcAft>
                <a:spcPts val="0"/>
              </a:spcAft>
              <a:buClr>
                <a:schemeClr val="lt1"/>
              </a:buClr>
              <a:buSzPts val="1600"/>
              <a:buFont typeface="Arial"/>
              <a:buNone/>
              <a:defRPr sz="2174">
                <a:solidFill>
                  <a:schemeClr val="lt1"/>
                </a:solidFill>
              </a:defRPr>
            </a:lvl5pPr>
            <a:lvl6pPr lvl="5" algn="ctr">
              <a:lnSpc>
                <a:spcPct val="90000"/>
              </a:lnSpc>
              <a:spcBef>
                <a:spcPts val="0"/>
              </a:spcBef>
              <a:spcAft>
                <a:spcPts val="0"/>
              </a:spcAft>
              <a:buClr>
                <a:schemeClr val="lt1"/>
              </a:buClr>
              <a:buSzPts val="1600"/>
              <a:buNone/>
              <a:defRPr sz="2174">
                <a:solidFill>
                  <a:schemeClr val="lt1"/>
                </a:solidFill>
              </a:defRPr>
            </a:lvl6pPr>
            <a:lvl7pPr lvl="6" algn="ctr">
              <a:lnSpc>
                <a:spcPct val="90000"/>
              </a:lnSpc>
              <a:spcBef>
                <a:spcPts val="0"/>
              </a:spcBef>
              <a:spcAft>
                <a:spcPts val="0"/>
              </a:spcAft>
              <a:buClr>
                <a:schemeClr val="lt1"/>
              </a:buClr>
              <a:buSzPts val="1600"/>
              <a:buNone/>
              <a:defRPr sz="2174">
                <a:solidFill>
                  <a:schemeClr val="lt1"/>
                </a:solidFill>
              </a:defRPr>
            </a:lvl7pPr>
            <a:lvl8pPr lvl="7" algn="ctr">
              <a:lnSpc>
                <a:spcPct val="90000"/>
              </a:lnSpc>
              <a:spcBef>
                <a:spcPts val="0"/>
              </a:spcBef>
              <a:spcAft>
                <a:spcPts val="0"/>
              </a:spcAft>
              <a:buClr>
                <a:schemeClr val="lt1"/>
              </a:buClr>
              <a:buSzPts val="1600"/>
              <a:buNone/>
              <a:defRPr sz="2174">
                <a:solidFill>
                  <a:schemeClr val="lt1"/>
                </a:solidFill>
              </a:defRPr>
            </a:lvl8pPr>
            <a:lvl9pPr lvl="8" algn="ctr">
              <a:lnSpc>
                <a:spcPct val="90000"/>
              </a:lnSpc>
              <a:spcBef>
                <a:spcPts val="0"/>
              </a:spcBef>
              <a:spcAft>
                <a:spcPts val="0"/>
              </a:spcAft>
              <a:buClr>
                <a:schemeClr val="lt1"/>
              </a:buClr>
              <a:buSzPts val="1600"/>
              <a:buNone/>
              <a:defRPr sz="2174">
                <a:solidFill>
                  <a:schemeClr val="lt1"/>
                </a:solidFill>
              </a:defRPr>
            </a:lvl9pPr>
          </a:lstStyle>
          <a:p>
            <a:endParaRPr/>
          </a:p>
        </p:txBody>
      </p:sp>
    </p:spTree>
    <p:extLst>
      <p:ext uri="{BB962C8B-B14F-4D97-AF65-F5344CB8AC3E}">
        <p14:creationId xmlns:p14="http://schemas.microsoft.com/office/powerpoint/2010/main" val="674497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734"/>
        <p:cNvGrpSpPr/>
        <p:nvPr/>
      </p:nvGrpSpPr>
      <p:grpSpPr>
        <a:xfrm>
          <a:off x="0" y="0"/>
          <a:ext cx="0" cy="0"/>
          <a:chOff x="0" y="0"/>
          <a:chExt cx="0" cy="0"/>
        </a:xfrm>
      </p:grpSpPr>
      <p:sp>
        <p:nvSpPr>
          <p:cNvPr id="735" name="Google Shape;735;p80"/>
          <p:cNvSpPr txBox="1">
            <a:spLocks noGrp="1"/>
          </p:cNvSpPr>
          <p:nvPr>
            <p:ph type="subTitle" idx="1"/>
          </p:nvPr>
        </p:nvSpPr>
        <p:spPr>
          <a:xfrm>
            <a:off x="248729" y="2847549"/>
            <a:ext cx="3718702" cy="1305482"/>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8152"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8152" b="1">
                <a:solidFill>
                  <a:schemeClr val="accent1"/>
                </a:solidFill>
              </a:defRPr>
            </a:lvl2pPr>
            <a:lvl3pPr lvl="2" algn="ctr">
              <a:lnSpc>
                <a:spcPct val="90000"/>
              </a:lnSpc>
              <a:spcBef>
                <a:spcPts val="0"/>
              </a:spcBef>
              <a:spcAft>
                <a:spcPts val="0"/>
              </a:spcAft>
              <a:buClr>
                <a:schemeClr val="accent1"/>
              </a:buClr>
              <a:buSzPts val="6000"/>
              <a:buFont typeface="Arial"/>
              <a:buNone/>
              <a:defRPr sz="8152" b="1">
                <a:solidFill>
                  <a:schemeClr val="accent1"/>
                </a:solidFill>
              </a:defRPr>
            </a:lvl3pPr>
            <a:lvl4pPr lvl="3" algn="ctr">
              <a:lnSpc>
                <a:spcPct val="90000"/>
              </a:lnSpc>
              <a:spcBef>
                <a:spcPts val="0"/>
              </a:spcBef>
              <a:spcAft>
                <a:spcPts val="0"/>
              </a:spcAft>
              <a:buClr>
                <a:schemeClr val="accent1"/>
              </a:buClr>
              <a:buSzPts val="6000"/>
              <a:buFont typeface="Arial"/>
              <a:buNone/>
              <a:defRPr sz="8152" b="1">
                <a:solidFill>
                  <a:schemeClr val="accent1"/>
                </a:solidFill>
              </a:defRPr>
            </a:lvl4pPr>
            <a:lvl5pPr lvl="4" algn="ctr">
              <a:lnSpc>
                <a:spcPct val="90000"/>
              </a:lnSpc>
              <a:spcBef>
                <a:spcPts val="0"/>
              </a:spcBef>
              <a:spcAft>
                <a:spcPts val="0"/>
              </a:spcAft>
              <a:buClr>
                <a:schemeClr val="accent1"/>
              </a:buClr>
              <a:buSzPts val="6000"/>
              <a:buFont typeface="Arial"/>
              <a:buNone/>
              <a:defRPr sz="8152" b="1">
                <a:solidFill>
                  <a:schemeClr val="accent1"/>
                </a:solidFill>
              </a:defRPr>
            </a:lvl5pPr>
            <a:lvl6pPr lvl="5" algn="ctr">
              <a:lnSpc>
                <a:spcPct val="90000"/>
              </a:lnSpc>
              <a:spcBef>
                <a:spcPts val="0"/>
              </a:spcBef>
              <a:spcAft>
                <a:spcPts val="0"/>
              </a:spcAft>
              <a:buClr>
                <a:schemeClr val="accent1"/>
              </a:buClr>
              <a:buSzPts val="6000"/>
              <a:buNone/>
              <a:defRPr sz="8152" b="1">
                <a:solidFill>
                  <a:schemeClr val="accent1"/>
                </a:solidFill>
              </a:defRPr>
            </a:lvl6pPr>
            <a:lvl7pPr lvl="6" algn="ctr">
              <a:lnSpc>
                <a:spcPct val="90000"/>
              </a:lnSpc>
              <a:spcBef>
                <a:spcPts val="0"/>
              </a:spcBef>
              <a:spcAft>
                <a:spcPts val="0"/>
              </a:spcAft>
              <a:buClr>
                <a:schemeClr val="accent1"/>
              </a:buClr>
              <a:buSzPts val="6000"/>
              <a:buNone/>
              <a:defRPr sz="8152" b="1">
                <a:solidFill>
                  <a:schemeClr val="accent1"/>
                </a:solidFill>
              </a:defRPr>
            </a:lvl7pPr>
            <a:lvl8pPr lvl="7" algn="ctr">
              <a:lnSpc>
                <a:spcPct val="90000"/>
              </a:lnSpc>
              <a:spcBef>
                <a:spcPts val="0"/>
              </a:spcBef>
              <a:spcAft>
                <a:spcPts val="0"/>
              </a:spcAft>
              <a:buClr>
                <a:schemeClr val="accent1"/>
              </a:buClr>
              <a:buSzPts val="6000"/>
              <a:buNone/>
              <a:defRPr sz="8152" b="1">
                <a:solidFill>
                  <a:schemeClr val="accent1"/>
                </a:solidFill>
              </a:defRPr>
            </a:lvl8pPr>
            <a:lvl9pPr lvl="8" algn="ctr">
              <a:lnSpc>
                <a:spcPct val="90000"/>
              </a:lnSpc>
              <a:spcBef>
                <a:spcPts val="0"/>
              </a:spcBef>
              <a:spcAft>
                <a:spcPts val="0"/>
              </a:spcAft>
              <a:buClr>
                <a:schemeClr val="accent1"/>
              </a:buClr>
              <a:buSzPts val="6000"/>
              <a:buNone/>
              <a:defRPr sz="8152" b="1">
                <a:solidFill>
                  <a:schemeClr val="accent1"/>
                </a:solidFill>
              </a:defRPr>
            </a:lvl9pPr>
          </a:lstStyle>
          <a:p>
            <a:endParaRPr/>
          </a:p>
        </p:txBody>
      </p:sp>
      <p:sp>
        <p:nvSpPr>
          <p:cNvPr id="736" name="Google Shape;736;p80"/>
          <p:cNvSpPr txBox="1">
            <a:spLocks noGrp="1"/>
          </p:cNvSpPr>
          <p:nvPr>
            <p:ph type="subTitle" idx="2"/>
          </p:nvPr>
        </p:nvSpPr>
        <p:spPr>
          <a:xfrm>
            <a:off x="248729" y="4190498"/>
            <a:ext cx="3718702"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37" name="Google Shape;737;p80"/>
          <p:cNvSpPr txBox="1">
            <a:spLocks noGrp="1"/>
          </p:cNvSpPr>
          <p:nvPr>
            <p:ph type="subTitle" idx="3"/>
          </p:nvPr>
        </p:nvSpPr>
        <p:spPr>
          <a:xfrm>
            <a:off x="248729" y="2437205"/>
            <a:ext cx="3718702" cy="39776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38" name="Google Shape;738;p80"/>
          <p:cNvSpPr txBox="1">
            <a:spLocks noGrp="1"/>
          </p:cNvSpPr>
          <p:nvPr>
            <p:ph type="subTitle" idx="4"/>
          </p:nvPr>
        </p:nvSpPr>
        <p:spPr>
          <a:xfrm>
            <a:off x="4358887" y="2866112"/>
            <a:ext cx="3718702" cy="1305482"/>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8152" b="1" i="0">
                <a:solidFill>
                  <a:srgbClr val="A371F7"/>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8152" b="1">
                <a:solidFill>
                  <a:schemeClr val="accent2"/>
                </a:solidFill>
              </a:defRPr>
            </a:lvl2pPr>
            <a:lvl3pPr lvl="2" algn="ctr">
              <a:lnSpc>
                <a:spcPct val="90000"/>
              </a:lnSpc>
              <a:spcBef>
                <a:spcPts val="0"/>
              </a:spcBef>
              <a:spcAft>
                <a:spcPts val="0"/>
              </a:spcAft>
              <a:buClr>
                <a:schemeClr val="accent2"/>
              </a:buClr>
              <a:buSzPts val="6000"/>
              <a:buFont typeface="Arial"/>
              <a:buNone/>
              <a:defRPr sz="8152" b="1">
                <a:solidFill>
                  <a:schemeClr val="accent2"/>
                </a:solidFill>
              </a:defRPr>
            </a:lvl3pPr>
            <a:lvl4pPr lvl="3" algn="ctr">
              <a:lnSpc>
                <a:spcPct val="90000"/>
              </a:lnSpc>
              <a:spcBef>
                <a:spcPts val="0"/>
              </a:spcBef>
              <a:spcAft>
                <a:spcPts val="0"/>
              </a:spcAft>
              <a:buClr>
                <a:schemeClr val="accent2"/>
              </a:buClr>
              <a:buSzPts val="6000"/>
              <a:buFont typeface="Arial"/>
              <a:buNone/>
              <a:defRPr sz="8152" b="1">
                <a:solidFill>
                  <a:schemeClr val="accent2"/>
                </a:solidFill>
              </a:defRPr>
            </a:lvl4pPr>
            <a:lvl5pPr lvl="4" algn="ctr">
              <a:lnSpc>
                <a:spcPct val="90000"/>
              </a:lnSpc>
              <a:spcBef>
                <a:spcPts val="0"/>
              </a:spcBef>
              <a:spcAft>
                <a:spcPts val="0"/>
              </a:spcAft>
              <a:buClr>
                <a:schemeClr val="accent2"/>
              </a:buClr>
              <a:buSzPts val="6000"/>
              <a:buFont typeface="Arial"/>
              <a:buNone/>
              <a:defRPr sz="8152" b="1">
                <a:solidFill>
                  <a:schemeClr val="accent2"/>
                </a:solidFill>
              </a:defRPr>
            </a:lvl5pPr>
            <a:lvl6pPr lvl="5" algn="ctr">
              <a:lnSpc>
                <a:spcPct val="90000"/>
              </a:lnSpc>
              <a:spcBef>
                <a:spcPts val="0"/>
              </a:spcBef>
              <a:spcAft>
                <a:spcPts val="0"/>
              </a:spcAft>
              <a:buClr>
                <a:schemeClr val="accent2"/>
              </a:buClr>
              <a:buSzPts val="6000"/>
              <a:buNone/>
              <a:defRPr sz="8152" b="1">
                <a:solidFill>
                  <a:schemeClr val="accent2"/>
                </a:solidFill>
              </a:defRPr>
            </a:lvl6pPr>
            <a:lvl7pPr lvl="6" algn="ctr">
              <a:lnSpc>
                <a:spcPct val="90000"/>
              </a:lnSpc>
              <a:spcBef>
                <a:spcPts val="0"/>
              </a:spcBef>
              <a:spcAft>
                <a:spcPts val="0"/>
              </a:spcAft>
              <a:buClr>
                <a:schemeClr val="accent2"/>
              </a:buClr>
              <a:buSzPts val="6000"/>
              <a:buNone/>
              <a:defRPr sz="8152" b="1">
                <a:solidFill>
                  <a:schemeClr val="accent2"/>
                </a:solidFill>
              </a:defRPr>
            </a:lvl7pPr>
            <a:lvl8pPr lvl="7" algn="ctr">
              <a:lnSpc>
                <a:spcPct val="90000"/>
              </a:lnSpc>
              <a:spcBef>
                <a:spcPts val="0"/>
              </a:spcBef>
              <a:spcAft>
                <a:spcPts val="0"/>
              </a:spcAft>
              <a:buClr>
                <a:schemeClr val="accent2"/>
              </a:buClr>
              <a:buSzPts val="6000"/>
              <a:buNone/>
              <a:defRPr sz="8152" b="1">
                <a:solidFill>
                  <a:schemeClr val="accent2"/>
                </a:solidFill>
              </a:defRPr>
            </a:lvl8pPr>
            <a:lvl9pPr lvl="8" algn="ctr">
              <a:lnSpc>
                <a:spcPct val="90000"/>
              </a:lnSpc>
              <a:spcBef>
                <a:spcPts val="0"/>
              </a:spcBef>
              <a:spcAft>
                <a:spcPts val="0"/>
              </a:spcAft>
              <a:buClr>
                <a:schemeClr val="accent2"/>
              </a:buClr>
              <a:buSzPts val="6000"/>
              <a:buNone/>
              <a:defRPr sz="8152" b="1">
                <a:solidFill>
                  <a:schemeClr val="accent2"/>
                </a:solidFill>
              </a:defRPr>
            </a:lvl9pPr>
          </a:lstStyle>
          <a:p>
            <a:endParaRPr/>
          </a:p>
        </p:txBody>
      </p:sp>
      <p:sp>
        <p:nvSpPr>
          <p:cNvPr id="739" name="Google Shape;739;p80"/>
          <p:cNvSpPr txBox="1">
            <a:spLocks noGrp="1"/>
          </p:cNvSpPr>
          <p:nvPr>
            <p:ph type="subTitle" idx="5"/>
          </p:nvPr>
        </p:nvSpPr>
        <p:spPr>
          <a:xfrm>
            <a:off x="4358887" y="4209060"/>
            <a:ext cx="3718702"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0" name="Google Shape;740;p80"/>
          <p:cNvSpPr txBox="1">
            <a:spLocks noGrp="1"/>
          </p:cNvSpPr>
          <p:nvPr>
            <p:ph type="subTitle" idx="6"/>
          </p:nvPr>
        </p:nvSpPr>
        <p:spPr>
          <a:xfrm>
            <a:off x="4358887" y="2455766"/>
            <a:ext cx="3718702" cy="39776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41" name="Google Shape;741;p80"/>
          <p:cNvSpPr txBox="1">
            <a:spLocks noGrp="1"/>
          </p:cNvSpPr>
          <p:nvPr>
            <p:ph type="subTitle" idx="7"/>
          </p:nvPr>
        </p:nvSpPr>
        <p:spPr>
          <a:xfrm>
            <a:off x="8469239" y="2863085"/>
            <a:ext cx="3718702" cy="1305482"/>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8152"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8152" b="1">
                <a:solidFill>
                  <a:schemeClr val="accent3"/>
                </a:solidFill>
              </a:defRPr>
            </a:lvl2pPr>
            <a:lvl3pPr lvl="2" algn="ctr">
              <a:lnSpc>
                <a:spcPct val="90000"/>
              </a:lnSpc>
              <a:spcBef>
                <a:spcPts val="0"/>
              </a:spcBef>
              <a:spcAft>
                <a:spcPts val="0"/>
              </a:spcAft>
              <a:buClr>
                <a:schemeClr val="accent3"/>
              </a:buClr>
              <a:buSzPts val="6000"/>
              <a:buFont typeface="Arial"/>
              <a:buNone/>
              <a:defRPr sz="8152" b="1">
                <a:solidFill>
                  <a:schemeClr val="accent3"/>
                </a:solidFill>
              </a:defRPr>
            </a:lvl3pPr>
            <a:lvl4pPr lvl="3" algn="ctr">
              <a:lnSpc>
                <a:spcPct val="90000"/>
              </a:lnSpc>
              <a:spcBef>
                <a:spcPts val="0"/>
              </a:spcBef>
              <a:spcAft>
                <a:spcPts val="0"/>
              </a:spcAft>
              <a:buClr>
                <a:schemeClr val="accent3"/>
              </a:buClr>
              <a:buSzPts val="6000"/>
              <a:buFont typeface="Arial"/>
              <a:buNone/>
              <a:defRPr sz="8152" b="1">
                <a:solidFill>
                  <a:schemeClr val="accent3"/>
                </a:solidFill>
              </a:defRPr>
            </a:lvl4pPr>
            <a:lvl5pPr lvl="4" algn="ctr">
              <a:lnSpc>
                <a:spcPct val="90000"/>
              </a:lnSpc>
              <a:spcBef>
                <a:spcPts val="0"/>
              </a:spcBef>
              <a:spcAft>
                <a:spcPts val="0"/>
              </a:spcAft>
              <a:buClr>
                <a:schemeClr val="accent3"/>
              </a:buClr>
              <a:buSzPts val="6000"/>
              <a:buFont typeface="Arial"/>
              <a:buNone/>
              <a:defRPr sz="8152" b="1">
                <a:solidFill>
                  <a:schemeClr val="accent3"/>
                </a:solidFill>
              </a:defRPr>
            </a:lvl5pPr>
            <a:lvl6pPr lvl="5" algn="ctr">
              <a:lnSpc>
                <a:spcPct val="90000"/>
              </a:lnSpc>
              <a:spcBef>
                <a:spcPts val="0"/>
              </a:spcBef>
              <a:spcAft>
                <a:spcPts val="0"/>
              </a:spcAft>
              <a:buClr>
                <a:schemeClr val="accent3"/>
              </a:buClr>
              <a:buSzPts val="6000"/>
              <a:buNone/>
              <a:defRPr sz="8152" b="1">
                <a:solidFill>
                  <a:schemeClr val="accent3"/>
                </a:solidFill>
              </a:defRPr>
            </a:lvl6pPr>
            <a:lvl7pPr lvl="6" algn="ctr">
              <a:lnSpc>
                <a:spcPct val="90000"/>
              </a:lnSpc>
              <a:spcBef>
                <a:spcPts val="0"/>
              </a:spcBef>
              <a:spcAft>
                <a:spcPts val="0"/>
              </a:spcAft>
              <a:buClr>
                <a:schemeClr val="accent3"/>
              </a:buClr>
              <a:buSzPts val="6000"/>
              <a:buNone/>
              <a:defRPr sz="8152" b="1">
                <a:solidFill>
                  <a:schemeClr val="accent3"/>
                </a:solidFill>
              </a:defRPr>
            </a:lvl7pPr>
            <a:lvl8pPr lvl="7" algn="ctr">
              <a:lnSpc>
                <a:spcPct val="90000"/>
              </a:lnSpc>
              <a:spcBef>
                <a:spcPts val="0"/>
              </a:spcBef>
              <a:spcAft>
                <a:spcPts val="0"/>
              </a:spcAft>
              <a:buClr>
                <a:schemeClr val="accent3"/>
              </a:buClr>
              <a:buSzPts val="6000"/>
              <a:buNone/>
              <a:defRPr sz="8152" b="1">
                <a:solidFill>
                  <a:schemeClr val="accent3"/>
                </a:solidFill>
              </a:defRPr>
            </a:lvl8pPr>
            <a:lvl9pPr lvl="8" algn="ctr">
              <a:lnSpc>
                <a:spcPct val="90000"/>
              </a:lnSpc>
              <a:spcBef>
                <a:spcPts val="0"/>
              </a:spcBef>
              <a:spcAft>
                <a:spcPts val="0"/>
              </a:spcAft>
              <a:buClr>
                <a:schemeClr val="accent3"/>
              </a:buClr>
              <a:buSzPts val="6000"/>
              <a:buNone/>
              <a:defRPr sz="8152" b="1">
                <a:solidFill>
                  <a:schemeClr val="accent3"/>
                </a:solidFill>
              </a:defRPr>
            </a:lvl9pPr>
          </a:lstStyle>
          <a:p>
            <a:endParaRPr/>
          </a:p>
        </p:txBody>
      </p:sp>
      <p:sp>
        <p:nvSpPr>
          <p:cNvPr id="742" name="Google Shape;742;p80"/>
          <p:cNvSpPr txBox="1">
            <a:spLocks noGrp="1"/>
          </p:cNvSpPr>
          <p:nvPr>
            <p:ph type="subTitle" idx="8"/>
          </p:nvPr>
        </p:nvSpPr>
        <p:spPr>
          <a:xfrm>
            <a:off x="8469239" y="4206033"/>
            <a:ext cx="3718702"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3" name="Google Shape;743;p80"/>
          <p:cNvSpPr txBox="1">
            <a:spLocks noGrp="1"/>
          </p:cNvSpPr>
          <p:nvPr>
            <p:ph type="subTitle" idx="9"/>
          </p:nvPr>
        </p:nvSpPr>
        <p:spPr>
          <a:xfrm>
            <a:off x="8469239" y="2452739"/>
            <a:ext cx="3718702" cy="39776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41829719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744"/>
        <p:cNvGrpSpPr/>
        <p:nvPr/>
      </p:nvGrpSpPr>
      <p:grpSpPr>
        <a:xfrm>
          <a:off x="0" y="0"/>
          <a:ext cx="0" cy="0"/>
          <a:chOff x="0" y="0"/>
          <a:chExt cx="0" cy="0"/>
        </a:xfrm>
      </p:grpSpPr>
      <p:sp>
        <p:nvSpPr>
          <p:cNvPr id="745" name="Google Shape;745;p81"/>
          <p:cNvSpPr txBox="1">
            <a:spLocks noGrp="1"/>
          </p:cNvSpPr>
          <p:nvPr>
            <p:ph type="subTitle" idx="1"/>
          </p:nvPr>
        </p:nvSpPr>
        <p:spPr>
          <a:xfrm>
            <a:off x="1243648" y="1504599"/>
            <a:ext cx="4551880" cy="131812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1"/>
              </a:buClr>
              <a:buSzPts val="6000"/>
              <a:buFont typeface="Arial"/>
              <a:buNone/>
              <a:defRPr sz="8152" b="1" i="0">
                <a:solidFill>
                  <a:srgbClr val="A371F7"/>
                </a:solidFill>
                <a:latin typeface="Arial"/>
                <a:ea typeface="Arial"/>
                <a:cs typeface="Arial"/>
                <a:sym typeface="Arial"/>
              </a:defRPr>
            </a:lvl1pPr>
            <a:lvl2pPr lvl="1" algn="ctr">
              <a:lnSpc>
                <a:spcPct val="90000"/>
              </a:lnSpc>
              <a:spcBef>
                <a:spcPts val="0"/>
              </a:spcBef>
              <a:spcAft>
                <a:spcPts val="0"/>
              </a:spcAft>
              <a:buClr>
                <a:schemeClr val="accent1"/>
              </a:buClr>
              <a:buSzPts val="6000"/>
              <a:buFont typeface="Arial"/>
              <a:buNone/>
              <a:defRPr sz="8152" b="1">
                <a:solidFill>
                  <a:schemeClr val="accent1"/>
                </a:solidFill>
              </a:defRPr>
            </a:lvl2pPr>
            <a:lvl3pPr lvl="2" algn="ctr">
              <a:lnSpc>
                <a:spcPct val="90000"/>
              </a:lnSpc>
              <a:spcBef>
                <a:spcPts val="0"/>
              </a:spcBef>
              <a:spcAft>
                <a:spcPts val="0"/>
              </a:spcAft>
              <a:buClr>
                <a:schemeClr val="accent1"/>
              </a:buClr>
              <a:buSzPts val="6000"/>
              <a:buFont typeface="Arial"/>
              <a:buNone/>
              <a:defRPr sz="8152" b="1">
                <a:solidFill>
                  <a:schemeClr val="accent1"/>
                </a:solidFill>
              </a:defRPr>
            </a:lvl3pPr>
            <a:lvl4pPr lvl="3" algn="ctr">
              <a:lnSpc>
                <a:spcPct val="90000"/>
              </a:lnSpc>
              <a:spcBef>
                <a:spcPts val="0"/>
              </a:spcBef>
              <a:spcAft>
                <a:spcPts val="0"/>
              </a:spcAft>
              <a:buClr>
                <a:schemeClr val="accent1"/>
              </a:buClr>
              <a:buSzPts val="6000"/>
              <a:buFont typeface="Arial"/>
              <a:buNone/>
              <a:defRPr sz="8152" b="1">
                <a:solidFill>
                  <a:schemeClr val="accent1"/>
                </a:solidFill>
              </a:defRPr>
            </a:lvl4pPr>
            <a:lvl5pPr lvl="4" algn="ctr">
              <a:lnSpc>
                <a:spcPct val="90000"/>
              </a:lnSpc>
              <a:spcBef>
                <a:spcPts val="0"/>
              </a:spcBef>
              <a:spcAft>
                <a:spcPts val="0"/>
              </a:spcAft>
              <a:buClr>
                <a:schemeClr val="accent1"/>
              </a:buClr>
              <a:buSzPts val="6000"/>
              <a:buFont typeface="Arial"/>
              <a:buNone/>
              <a:defRPr sz="8152" b="1">
                <a:solidFill>
                  <a:schemeClr val="accent1"/>
                </a:solidFill>
              </a:defRPr>
            </a:lvl5pPr>
            <a:lvl6pPr lvl="5" algn="ctr">
              <a:lnSpc>
                <a:spcPct val="90000"/>
              </a:lnSpc>
              <a:spcBef>
                <a:spcPts val="0"/>
              </a:spcBef>
              <a:spcAft>
                <a:spcPts val="0"/>
              </a:spcAft>
              <a:buClr>
                <a:schemeClr val="accent1"/>
              </a:buClr>
              <a:buSzPts val="6000"/>
              <a:buNone/>
              <a:defRPr sz="8152" b="1">
                <a:solidFill>
                  <a:schemeClr val="accent1"/>
                </a:solidFill>
              </a:defRPr>
            </a:lvl6pPr>
            <a:lvl7pPr lvl="6" algn="ctr">
              <a:lnSpc>
                <a:spcPct val="90000"/>
              </a:lnSpc>
              <a:spcBef>
                <a:spcPts val="0"/>
              </a:spcBef>
              <a:spcAft>
                <a:spcPts val="0"/>
              </a:spcAft>
              <a:buClr>
                <a:schemeClr val="accent1"/>
              </a:buClr>
              <a:buSzPts val="6000"/>
              <a:buNone/>
              <a:defRPr sz="8152" b="1">
                <a:solidFill>
                  <a:schemeClr val="accent1"/>
                </a:solidFill>
              </a:defRPr>
            </a:lvl7pPr>
            <a:lvl8pPr lvl="7" algn="ctr">
              <a:lnSpc>
                <a:spcPct val="90000"/>
              </a:lnSpc>
              <a:spcBef>
                <a:spcPts val="0"/>
              </a:spcBef>
              <a:spcAft>
                <a:spcPts val="0"/>
              </a:spcAft>
              <a:buClr>
                <a:schemeClr val="accent1"/>
              </a:buClr>
              <a:buSzPts val="6000"/>
              <a:buNone/>
              <a:defRPr sz="8152" b="1">
                <a:solidFill>
                  <a:schemeClr val="accent1"/>
                </a:solidFill>
              </a:defRPr>
            </a:lvl8pPr>
            <a:lvl9pPr lvl="8" algn="ctr">
              <a:lnSpc>
                <a:spcPct val="90000"/>
              </a:lnSpc>
              <a:spcBef>
                <a:spcPts val="0"/>
              </a:spcBef>
              <a:spcAft>
                <a:spcPts val="0"/>
              </a:spcAft>
              <a:buClr>
                <a:schemeClr val="accent1"/>
              </a:buClr>
              <a:buSzPts val="6000"/>
              <a:buNone/>
              <a:defRPr sz="8152" b="1">
                <a:solidFill>
                  <a:schemeClr val="accent1"/>
                </a:solidFill>
              </a:defRPr>
            </a:lvl9pPr>
          </a:lstStyle>
          <a:p>
            <a:endParaRPr/>
          </a:p>
        </p:txBody>
      </p:sp>
      <p:sp>
        <p:nvSpPr>
          <p:cNvPr id="746" name="Google Shape;746;p81"/>
          <p:cNvSpPr txBox="1">
            <a:spLocks noGrp="1"/>
          </p:cNvSpPr>
          <p:nvPr>
            <p:ph type="subTitle" idx="2"/>
          </p:nvPr>
        </p:nvSpPr>
        <p:spPr>
          <a:xfrm>
            <a:off x="1243648" y="2872601"/>
            <a:ext cx="4551880"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47" name="Google Shape;747;p81"/>
          <p:cNvSpPr txBox="1">
            <a:spLocks noGrp="1"/>
          </p:cNvSpPr>
          <p:nvPr>
            <p:ph type="subTitle" idx="3"/>
          </p:nvPr>
        </p:nvSpPr>
        <p:spPr>
          <a:xfrm>
            <a:off x="1243648" y="1056952"/>
            <a:ext cx="4551880" cy="39776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48" name="Google Shape;748;p81"/>
          <p:cNvSpPr txBox="1">
            <a:spLocks noGrp="1"/>
          </p:cNvSpPr>
          <p:nvPr>
            <p:ph type="subTitle" idx="4"/>
          </p:nvPr>
        </p:nvSpPr>
        <p:spPr>
          <a:xfrm>
            <a:off x="1243648" y="4265105"/>
            <a:ext cx="4551880" cy="131812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3"/>
              </a:buClr>
              <a:buSzPts val="6000"/>
              <a:buFont typeface="Arial"/>
              <a:buNone/>
              <a:defRPr sz="8152"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3"/>
              </a:buClr>
              <a:buSzPts val="6000"/>
              <a:buFont typeface="Arial"/>
              <a:buNone/>
              <a:defRPr sz="8152" b="1">
                <a:solidFill>
                  <a:schemeClr val="accent3"/>
                </a:solidFill>
              </a:defRPr>
            </a:lvl2pPr>
            <a:lvl3pPr lvl="2" algn="ctr">
              <a:lnSpc>
                <a:spcPct val="90000"/>
              </a:lnSpc>
              <a:spcBef>
                <a:spcPts val="0"/>
              </a:spcBef>
              <a:spcAft>
                <a:spcPts val="0"/>
              </a:spcAft>
              <a:buClr>
                <a:schemeClr val="accent3"/>
              </a:buClr>
              <a:buSzPts val="6000"/>
              <a:buFont typeface="Arial"/>
              <a:buNone/>
              <a:defRPr sz="8152" b="1">
                <a:solidFill>
                  <a:schemeClr val="accent3"/>
                </a:solidFill>
              </a:defRPr>
            </a:lvl3pPr>
            <a:lvl4pPr lvl="3" algn="ctr">
              <a:lnSpc>
                <a:spcPct val="90000"/>
              </a:lnSpc>
              <a:spcBef>
                <a:spcPts val="0"/>
              </a:spcBef>
              <a:spcAft>
                <a:spcPts val="0"/>
              </a:spcAft>
              <a:buClr>
                <a:schemeClr val="accent3"/>
              </a:buClr>
              <a:buSzPts val="6000"/>
              <a:buFont typeface="Arial"/>
              <a:buNone/>
              <a:defRPr sz="8152" b="1">
                <a:solidFill>
                  <a:schemeClr val="accent3"/>
                </a:solidFill>
              </a:defRPr>
            </a:lvl4pPr>
            <a:lvl5pPr lvl="4" algn="ctr">
              <a:lnSpc>
                <a:spcPct val="90000"/>
              </a:lnSpc>
              <a:spcBef>
                <a:spcPts val="0"/>
              </a:spcBef>
              <a:spcAft>
                <a:spcPts val="0"/>
              </a:spcAft>
              <a:buClr>
                <a:schemeClr val="accent3"/>
              </a:buClr>
              <a:buSzPts val="6000"/>
              <a:buFont typeface="Arial"/>
              <a:buNone/>
              <a:defRPr sz="8152" b="1">
                <a:solidFill>
                  <a:schemeClr val="accent3"/>
                </a:solidFill>
              </a:defRPr>
            </a:lvl5pPr>
            <a:lvl6pPr lvl="5" algn="ctr">
              <a:lnSpc>
                <a:spcPct val="90000"/>
              </a:lnSpc>
              <a:spcBef>
                <a:spcPts val="0"/>
              </a:spcBef>
              <a:spcAft>
                <a:spcPts val="0"/>
              </a:spcAft>
              <a:buClr>
                <a:schemeClr val="accent3"/>
              </a:buClr>
              <a:buSzPts val="6000"/>
              <a:buNone/>
              <a:defRPr sz="8152" b="1">
                <a:solidFill>
                  <a:schemeClr val="accent3"/>
                </a:solidFill>
              </a:defRPr>
            </a:lvl6pPr>
            <a:lvl7pPr lvl="6" algn="ctr">
              <a:lnSpc>
                <a:spcPct val="90000"/>
              </a:lnSpc>
              <a:spcBef>
                <a:spcPts val="0"/>
              </a:spcBef>
              <a:spcAft>
                <a:spcPts val="0"/>
              </a:spcAft>
              <a:buClr>
                <a:schemeClr val="accent3"/>
              </a:buClr>
              <a:buSzPts val="6000"/>
              <a:buNone/>
              <a:defRPr sz="8152" b="1">
                <a:solidFill>
                  <a:schemeClr val="accent3"/>
                </a:solidFill>
              </a:defRPr>
            </a:lvl7pPr>
            <a:lvl8pPr lvl="7" algn="ctr">
              <a:lnSpc>
                <a:spcPct val="90000"/>
              </a:lnSpc>
              <a:spcBef>
                <a:spcPts val="0"/>
              </a:spcBef>
              <a:spcAft>
                <a:spcPts val="0"/>
              </a:spcAft>
              <a:buClr>
                <a:schemeClr val="accent3"/>
              </a:buClr>
              <a:buSzPts val="6000"/>
              <a:buNone/>
              <a:defRPr sz="8152" b="1">
                <a:solidFill>
                  <a:schemeClr val="accent3"/>
                </a:solidFill>
              </a:defRPr>
            </a:lvl8pPr>
            <a:lvl9pPr lvl="8" algn="ctr">
              <a:lnSpc>
                <a:spcPct val="90000"/>
              </a:lnSpc>
              <a:spcBef>
                <a:spcPts val="0"/>
              </a:spcBef>
              <a:spcAft>
                <a:spcPts val="0"/>
              </a:spcAft>
              <a:buClr>
                <a:schemeClr val="accent3"/>
              </a:buClr>
              <a:buSzPts val="6000"/>
              <a:buNone/>
              <a:defRPr sz="8152" b="1">
                <a:solidFill>
                  <a:schemeClr val="accent3"/>
                </a:solidFill>
              </a:defRPr>
            </a:lvl9pPr>
          </a:lstStyle>
          <a:p>
            <a:endParaRPr/>
          </a:p>
        </p:txBody>
      </p:sp>
      <p:sp>
        <p:nvSpPr>
          <p:cNvPr id="749" name="Google Shape;749;p81"/>
          <p:cNvSpPr txBox="1">
            <a:spLocks noGrp="1"/>
          </p:cNvSpPr>
          <p:nvPr>
            <p:ph type="subTitle" idx="5"/>
          </p:nvPr>
        </p:nvSpPr>
        <p:spPr>
          <a:xfrm>
            <a:off x="1243648" y="5633107"/>
            <a:ext cx="4551880"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0" name="Google Shape;750;p81"/>
          <p:cNvSpPr txBox="1">
            <a:spLocks noGrp="1"/>
          </p:cNvSpPr>
          <p:nvPr>
            <p:ph type="subTitle" idx="6"/>
          </p:nvPr>
        </p:nvSpPr>
        <p:spPr>
          <a:xfrm>
            <a:off x="1243648" y="3817456"/>
            <a:ext cx="4551880" cy="39776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51" name="Google Shape;751;p81"/>
          <p:cNvSpPr txBox="1">
            <a:spLocks noGrp="1"/>
          </p:cNvSpPr>
          <p:nvPr>
            <p:ph type="subTitle" idx="7"/>
          </p:nvPr>
        </p:nvSpPr>
        <p:spPr>
          <a:xfrm>
            <a:off x="6871479" y="1488962"/>
            <a:ext cx="4551880" cy="131812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2"/>
              </a:buClr>
              <a:buSzPts val="6000"/>
              <a:buFont typeface="Arial"/>
              <a:buNone/>
              <a:defRPr sz="8152" b="1" i="0">
                <a:solidFill>
                  <a:schemeClr val="accent2"/>
                </a:solidFill>
                <a:latin typeface="Arial"/>
                <a:ea typeface="Arial"/>
                <a:cs typeface="Arial"/>
                <a:sym typeface="Arial"/>
              </a:defRPr>
            </a:lvl1pPr>
            <a:lvl2pPr lvl="1" algn="ctr">
              <a:lnSpc>
                <a:spcPct val="90000"/>
              </a:lnSpc>
              <a:spcBef>
                <a:spcPts val="0"/>
              </a:spcBef>
              <a:spcAft>
                <a:spcPts val="0"/>
              </a:spcAft>
              <a:buClr>
                <a:schemeClr val="accent2"/>
              </a:buClr>
              <a:buSzPts val="6000"/>
              <a:buFont typeface="Arial"/>
              <a:buNone/>
              <a:defRPr sz="8152" b="1">
                <a:solidFill>
                  <a:schemeClr val="accent2"/>
                </a:solidFill>
              </a:defRPr>
            </a:lvl2pPr>
            <a:lvl3pPr lvl="2" algn="ctr">
              <a:lnSpc>
                <a:spcPct val="90000"/>
              </a:lnSpc>
              <a:spcBef>
                <a:spcPts val="0"/>
              </a:spcBef>
              <a:spcAft>
                <a:spcPts val="0"/>
              </a:spcAft>
              <a:buClr>
                <a:schemeClr val="accent2"/>
              </a:buClr>
              <a:buSzPts val="6000"/>
              <a:buFont typeface="Arial"/>
              <a:buNone/>
              <a:defRPr sz="8152" b="1">
                <a:solidFill>
                  <a:schemeClr val="accent2"/>
                </a:solidFill>
              </a:defRPr>
            </a:lvl3pPr>
            <a:lvl4pPr lvl="3" algn="ctr">
              <a:lnSpc>
                <a:spcPct val="90000"/>
              </a:lnSpc>
              <a:spcBef>
                <a:spcPts val="0"/>
              </a:spcBef>
              <a:spcAft>
                <a:spcPts val="0"/>
              </a:spcAft>
              <a:buClr>
                <a:schemeClr val="accent2"/>
              </a:buClr>
              <a:buSzPts val="6000"/>
              <a:buFont typeface="Arial"/>
              <a:buNone/>
              <a:defRPr sz="8152" b="1">
                <a:solidFill>
                  <a:schemeClr val="accent2"/>
                </a:solidFill>
              </a:defRPr>
            </a:lvl4pPr>
            <a:lvl5pPr lvl="4" algn="ctr">
              <a:lnSpc>
                <a:spcPct val="90000"/>
              </a:lnSpc>
              <a:spcBef>
                <a:spcPts val="0"/>
              </a:spcBef>
              <a:spcAft>
                <a:spcPts val="0"/>
              </a:spcAft>
              <a:buClr>
                <a:schemeClr val="accent2"/>
              </a:buClr>
              <a:buSzPts val="6000"/>
              <a:buFont typeface="Arial"/>
              <a:buNone/>
              <a:defRPr sz="8152" b="1">
                <a:solidFill>
                  <a:schemeClr val="accent2"/>
                </a:solidFill>
              </a:defRPr>
            </a:lvl5pPr>
            <a:lvl6pPr lvl="5" algn="ctr">
              <a:lnSpc>
                <a:spcPct val="90000"/>
              </a:lnSpc>
              <a:spcBef>
                <a:spcPts val="0"/>
              </a:spcBef>
              <a:spcAft>
                <a:spcPts val="0"/>
              </a:spcAft>
              <a:buClr>
                <a:schemeClr val="accent2"/>
              </a:buClr>
              <a:buSzPts val="6000"/>
              <a:buNone/>
              <a:defRPr sz="8152" b="1">
                <a:solidFill>
                  <a:schemeClr val="accent2"/>
                </a:solidFill>
              </a:defRPr>
            </a:lvl6pPr>
            <a:lvl7pPr lvl="6" algn="ctr">
              <a:lnSpc>
                <a:spcPct val="90000"/>
              </a:lnSpc>
              <a:spcBef>
                <a:spcPts val="0"/>
              </a:spcBef>
              <a:spcAft>
                <a:spcPts val="0"/>
              </a:spcAft>
              <a:buClr>
                <a:schemeClr val="accent2"/>
              </a:buClr>
              <a:buSzPts val="6000"/>
              <a:buNone/>
              <a:defRPr sz="8152" b="1">
                <a:solidFill>
                  <a:schemeClr val="accent2"/>
                </a:solidFill>
              </a:defRPr>
            </a:lvl7pPr>
            <a:lvl8pPr lvl="7" algn="ctr">
              <a:lnSpc>
                <a:spcPct val="90000"/>
              </a:lnSpc>
              <a:spcBef>
                <a:spcPts val="0"/>
              </a:spcBef>
              <a:spcAft>
                <a:spcPts val="0"/>
              </a:spcAft>
              <a:buClr>
                <a:schemeClr val="accent2"/>
              </a:buClr>
              <a:buSzPts val="6000"/>
              <a:buNone/>
              <a:defRPr sz="8152" b="1">
                <a:solidFill>
                  <a:schemeClr val="accent2"/>
                </a:solidFill>
              </a:defRPr>
            </a:lvl8pPr>
            <a:lvl9pPr lvl="8" algn="ctr">
              <a:lnSpc>
                <a:spcPct val="90000"/>
              </a:lnSpc>
              <a:spcBef>
                <a:spcPts val="0"/>
              </a:spcBef>
              <a:spcAft>
                <a:spcPts val="0"/>
              </a:spcAft>
              <a:buClr>
                <a:schemeClr val="accent2"/>
              </a:buClr>
              <a:buSzPts val="6000"/>
              <a:buNone/>
              <a:defRPr sz="8152" b="1">
                <a:solidFill>
                  <a:schemeClr val="accent2"/>
                </a:solidFill>
              </a:defRPr>
            </a:lvl9pPr>
          </a:lstStyle>
          <a:p>
            <a:endParaRPr/>
          </a:p>
        </p:txBody>
      </p:sp>
      <p:sp>
        <p:nvSpPr>
          <p:cNvPr id="752" name="Google Shape;752;p81"/>
          <p:cNvSpPr txBox="1">
            <a:spLocks noGrp="1"/>
          </p:cNvSpPr>
          <p:nvPr>
            <p:ph type="subTitle" idx="8"/>
          </p:nvPr>
        </p:nvSpPr>
        <p:spPr>
          <a:xfrm>
            <a:off x="6871479" y="2856962"/>
            <a:ext cx="4551880"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3" name="Google Shape;753;p81"/>
          <p:cNvSpPr txBox="1">
            <a:spLocks noGrp="1"/>
          </p:cNvSpPr>
          <p:nvPr>
            <p:ph type="subTitle" idx="9"/>
          </p:nvPr>
        </p:nvSpPr>
        <p:spPr>
          <a:xfrm>
            <a:off x="6871479" y="1041312"/>
            <a:ext cx="4551880" cy="39776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54" name="Google Shape;754;p81"/>
          <p:cNvSpPr txBox="1">
            <a:spLocks noGrp="1"/>
          </p:cNvSpPr>
          <p:nvPr>
            <p:ph type="subTitle" idx="13"/>
          </p:nvPr>
        </p:nvSpPr>
        <p:spPr>
          <a:xfrm>
            <a:off x="6871479" y="4249468"/>
            <a:ext cx="4551880" cy="1318129"/>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4"/>
              </a:buClr>
              <a:buSzPts val="6000"/>
              <a:buFont typeface="Arial"/>
              <a:buNone/>
              <a:defRPr sz="8152" b="1" i="0">
                <a:solidFill>
                  <a:schemeClr val="accent3"/>
                </a:solidFill>
                <a:latin typeface="Arial"/>
                <a:ea typeface="Arial"/>
                <a:cs typeface="Arial"/>
                <a:sym typeface="Arial"/>
              </a:defRPr>
            </a:lvl1pPr>
            <a:lvl2pPr lvl="1" algn="ctr">
              <a:lnSpc>
                <a:spcPct val="90000"/>
              </a:lnSpc>
              <a:spcBef>
                <a:spcPts val="0"/>
              </a:spcBef>
              <a:spcAft>
                <a:spcPts val="0"/>
              </a:spcAft>
              <a:buClr>
                <a:schemeClr val="accent4"/>
              </a:buClr>
              <a:buSzPts val="6000"/>
              <a:buFont typeface="Arial"/>
              <a:buNone/>
              <a:defRPr sz="8152" b="1">
                <a:solidFill>
                  <a:schemeClr val="accent4"/>
                </a:solidFill>
              </a:defRPr>
            </a:lvl2pPr>
            <a:lvl3pPr lvl="2" algn="ctr">
              <a:lnSpc>
                <a:spcPct val="90000"/>
              </a:lnSpc>
              <a:spcBef>
                <a:spcPts val="0"/>
              </a:spcBef>
              <a:spcAft>
                <a:spcPts val="0"/>
              </a:spcAft>
              <a:buClr>
                <a:schemeClr val="accent4"/>
              </a:buClr>
              <a:buSzPts val="6000"/>
              <a:buFont typeface="Arial"/>
              <a:buNone/>
              <a:defRPr sz="8152" b="1">
                <a:solidFill>
                  <a:schemeClr val="accent4"/>
                </a:solidFill>
              </a:defRPr>
            </a:lvl3pPr>
            <a:lvl4pPr lvl="3" algn="ctr">
              <a:lnSpc>
                <a:spcPct val="90000"/>
              </a:lnSpc>
              <a:spcBef>
                <a:spcPts val="0"/>
              </a:spcBef>
              <a:spcAft>
                <a:spcPts val="0"/>
              </a:spcAft>
              <a:buClr>
                <a:schemeClr val="accent4"/>
              </a:buClr>
              <a:buSzPts val="6000"/>
              <a:buFont typeface="Arial"/>
              <a:buNone/>
              <a:defRPr sz="8152" b="1">
                <a:solidFill>
                  <a:schemeClr val="accent4"/>
                </a:solidFill>
              </a:defRPr>
            </a:lvl4pPr>
            <a:lvl5pPr lvl="4" algn="ctr">
              <a:lnSpc>
                <a:spcPct val="90000"/>
              </a:lnSpc>
              <a:spcBef>
                <a:spcPts val="0"/>
              </a:spcBef>
              <a:spcAft>
                <a:spcPts val="0"/>
              </a:spcAft>
              <a:buClr>
                <a:schemeClr val="accent4"/>
              </a:buClr>
              <a:buSzPts val="6000"/>
              <a:buFont typeface="Arial"/>
              <a:buNone/>
              <a:defRPr sz="8152" b="1">
                <a:solidFill>
                  <a:schemeClr val="accent4"/>
                </a:solidFill>
              </a:defRPr>
            </a:lvl5pPr>
            <a:lvl6pPr lvl="5" algn="ctr">
              <a:lnSpc>
                <a:spcPct val="90000"/>
              </a:lnSpc>
              <a:spcBef>
                <a:spcPts val="0"/>
              </a:spcBef>
              <a:spcAft>
                <a:spcPts val="0"/>
              </a:spcAft>
              <a:buClr>
                <a:schemeClr val="accent4"/>
              </a:buClr>
              <a:buSzPts val="6000"/>
              <a:buNone/>
              <a:defRPr sz="8152" b="1">
                <a:solidFill>
                  <a:schemeClr val="accent4"/>
                </a:solidFill>
              </a:defRPr>
            </a:lvl6pPr>
            <a:lvl7pPr lvl="6" algn="ctr">
              <a:lnSpc>
                <a:spcPct val="90000"/>
              </a:lnSpc>
              <a:spcBef>
                <a:spcPts val="0"/>
              </a:spcBef>
              <a:spcAft>
                <a:spcPts val="0"/>
              </a:spcAft>
              <a:buClr>
                <a:schemeClr val="accent4"/>
              </a:buClr>
              <a:buSzPts val="6000"/>
              <a:buNone/>
              <a:defRPr sz="8152" b="1">
                <a:solidFill>
                  <a:schemeClr val="accent4"/>
                </a:solidFill>
              </a:defRPr>
            </a:lvl7pPr>
            <a:lvl8pPr lvl="7" algn="ctr">
              <a:lnSpc>
                <a:spcPct val="90000"/>
              </a:lnSpc>
              <a:spcBef>
                <a:spcPts val="0"/>
              </a:spcBef>
              <a:spcAft>
                <a:spcPts val="0"/>
              </a:spcAft>
              <a:buClr>
                <a:schemeClr val="accent4"/>
              </a:buClr>
              <a:buSzPts val="6000"/>
              <a:buNone/>
              <a:defRPr sz="8152" b="1">
                <a:solidFill>
                  <a:schemeClr val="accent4"/>
                </a:solidFill>
              </a:defRPr>
            </a:lvl8pPr>
            <a:lvl9pPr lvl="8" algn="ctr">
              <a:lnSpc>
                <a:spcPct val="90000"/>
              </a:lnSpc>
              <a:spcBef>
                <a:spcPts val="0"/>
              </a:spcBef>
              <a:spcAft>
                <a:spcPts val="0"/>
              </a:spcAft>
              <a:buClr>
                <a:schemeClr val="accent4"/>
              </a:buClr>
              <a:buSzPts val="6000"/>
              <a:buNone/>
              <a:defRPr sz="8152" b="1">
                <a:solidFill>
                  <a:schemeClr val="accent4"/>
                </a:solidFill>
              </a:defRPr>
            </a:lvl9pPr>
          </a:lstStyle>
          <a:p>
            <a:endParaRPr/>
          </a:p>
        </p:txBody>
      </p:sp>
      <p:sp>
        <p:nvSpPr>
          <p:cNvPr id="755" name="Google Shape;755;p81"/>
          <p:cNvSpPr txBox="1">
            <a:spLocks noGrp="1"/>
          </p:cNvSpPr>
          <p:nvPr>
            <p:ph type="subTitle" idx="14"/>
          </p:nvPr>
        </p:nvSpPr>
        <p:spPr>
          <a:xfrm>
            <a:off x="6871479" y="5617468"/>
            <a:ext cx="4551880"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400"/>
              <a:buFont typeface="Arial"/>
              <a:buNone/>
              <a:defRPr>
                <a:solidFill>
                  <a:schemeClr val="dk2"/>
                </a:solidFill>
              </a:defRPr>
            </a:lvl2pPr>
            <a:lvl3pPr lvl="2" algn="ctr">
              <a:lnSpc>
                <a:spcPct val="90000"/>
              </a:lnSpc>
              <a:spcBef>
                <a:spcPts val="0"/>
              </a:spcBef>
              <a:spcAft>
                <a:spcPts val="0"/>
              </a:spcAft>
              <a:buClr>
                <a:schemeClr val="dk2"/>
              </a:buClr>
              <a:buSzPts val="1400"/>
              <a:buFont typeface="Arial"/>
              <a:buNone/>
              <a:defRPr>
                <a:solidFill>
                  <a:schemeClr val="dk2"/>
                </a:solidFill>
              </a:defRPr>
            </a:lvl3pPr>
            <a:lvl4pPr lvl="3" algn="ctr">
              <a:lnSpc>
                <a:spcPct val="90000"/>
              </a:lnSpc>
              <a:spcBef>
                <a:spcPts val="0"/>
              </a:spcBef>
              <a:spcAft>
                <a:spcPts val="0"/>
              </a:spcAft>
              <a:buClr>
                <a:schemeClr val="dk2"/>
              </a:buClr>
              <a:buSzPts val="1400"/>
              <a:buFont typeface="Arial"/>
              <a:buNone/>
              <a:defRPr>
                <a:solidFill>
                  <a:schemeClr val="dk2"/>
                </a:solidFill>
              </a:defRPr>
            </a:lvl4pPr>
            <a:lvl5pPr lvl="4" algn="ctr">
              <a:lnSpc>
                <a:spcPct val="90000"/>
              </a:lnSpc>
              <a:spcBef>
                <a:spcPts val="0"/>
              </a:spcBef>
              <a:spcAft>
                <a:spcPts val="0"/>
              </a:spcAft>
              <a:buClr>
                <a:schemeClr val="dk2"/>
              </a:buClr>
              <a:buSzPts val="1400"/>
              <a:buFont typeface="Arial"/>
              <a:buNone/>
              <a:defRPr>
                <a:solidFill>
                  <a:schemeClr val="dk2"/>
                </a:solidFill>
              </a:defRPr>
            </a:lvl5pPr>
            <a:lvl6pPr lvl="5" algn="ctr">
              <a:lnSpc>
                <a:spcPct val="90000"/>
              </a:lnSpc>
              <a:spcBef>
                <a:spcPts val="0"/>
              </a:spcBef>
              <a:spcAft>
                <a:spcPts val="0"/>
              </a:spcAft>
              <a:buClr>
                <a:schemeClr val="dk2"/>
              </a:buClr>
              <a:buSzPts val="1400"/>
              <a:buNone/>
              <a:defRPr>
                <a:solidFill>
                  <a:schemeClr val="dk2"/>
                </a:solidFill>
              </a:defRPr>
            </a:lvl6pPr>
            <a:lvl7pPr lvl="6" algn="ctr">
              <a:lnSpc>
                <a:spcPct val="90000"/>
              </a:lnSpc>
              <a:spcBef>
                <a:spcPts val="0"/>
              </a:spcBef>
              <a:spcAft>
                <a:spcPts val="0"/>
              </a:spcAft>
              <a:buClr>
                <a:schemeClr val="dk2"/>
              </a:buClr>
              <a:buSzPts val="1400"/>
              <a:buNone/>
              <a:defRPr>
                <a:solidFill>
                  <a:schemeClr val="dk2"/>
                </a:solidFill>
              </a:defRPr>
            </a:lvl7pPr>
            <a:lvl8pPr lvl="7" algn="ctr">
              <a:lnSpc>
                <a:spcPct val="90000"/>
              </a:lnSpc>
              <a:spcBef>
                <a:spcPts val="0"/>
              </a:spcBef>
              <a:spcAft>
                <a:spcPts val="0"/>
              </a:spcAft>
              <a:buClr>
                <a:schemeClr val="dk2"/>
              </a:buClr>
              <a:buSzPts val="1400"/>
              <a:buNone/>
              <a:defRPr>
                <a:solidFill>
                  <a:schemeClr val="dk2"/>
                </a:solidFill>
              </a:defRPr>
            </a:lvl8pPr>
            <a:lvl9pPr lvl="8" algn="ctr">
              <a:lnSpc>
                <a:spcPct val="90000"/>
              </a:lnSpc>
              <a:spcBef>
                <a:spcPts val="0"/>
              </a:spcBef>
              <a:spcAft>
                <a:spcPts val="0"/>
              </a:spcAft>
              <a:buClr>
                <a:schemeClr val="dk2"/>
              </a:buClr>
              <a:buSzPts val="1400"/>
              <a:buNone/>
              <a:defRPr>
                <a:solidFill>
                  <a:schemeClr val="dk2"/>
                </a:solidFill>
              </a:defRPr>
            </a:lvl9pPr>
          </a:lstStyle>
          <a:p>
            <a:endParaRPr/>
          </a:p>
        </p:txBody>
      </p:sp>
      <p:sp>
        <p:nvSpPr>
          <p:cNvPr id="756" name="Google Shape;756;p81"/>
          <p:cNvSpPr txBox="1">
            <a:spLocks noGrp="1"/>
          </p:cNvSpPr>
          <p:nvPr>
            <p:ph type="subTitle" idx="15"/>
          </p:nvPr>
        </p:nvSpPr>
        <p:spPr>
          <a:xfrm>
            <a:off x="6871479" y="3801819"/>
            <a:ext cx="4551880" cy="39776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360410918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757"/>
        <p:cNvGrpSpPr/>
        <p:nvPr/>
      </p:nvGrpSpPr>
      <p:grpSpPr>
        <a:xfrm>
          <a:off x="0" y="0"/>
          <a:ext cx="0" cy="0"/>
          <a:chOff x="0" y="0"/>
          <a:chExt cx="0" cy="0"/>
        </a:xfrm>
      </p:grpSpPr>
      <p:sp>
        <p:nvSpPr>
          <p:cNvPr id="758" name="Google Shape;758;p82"/>
          <p:cNvSpPr/>
          <p:nvPr/>
        </p:nvSpPr>
        <p:spPr>
          <a:xfrm>
            <a:off x="6405367" y="1554338"/>
            <a:ext cx="4948885" cy="4637315"/>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759" name="Google Shape;759;p82"/>
          <p:cNvSpPr/>
          <p:nvPr/>
        </p:nvSpPr>
        <p:spPr>
          <a:xfrm>
            <a:off x="1093955" y="1554338"/>
            <a:ext cx="4948885" cy="4637315"/>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760" name="Google Shape;760;p82"/>
          <p:cNvCxnSpPr/>
          <p:nvPr/>
        </p:nvCxnSpPr>
        <p:spPr>
          <a:xfrm>
            <a:off x="1583681" y="3952125"/>
            <a:ext cx="3934953" cy="0"/>
          </a:xfrm>
          <a:prstGeom prst="straightConnector1">
            <a:avLst/>
          </a:prstGeom>
          <a:noFill/>
          <a:ln w="9525" cap="rnd" cmpd="sng">
            <a:solidFill>
              <a:schemeClr val="lt2"/>
            </a:solidFill>
            <a:prstDash val="solid"/>
            <a:round/>
            <a:headEnd type="none" w="sm" len="sm"/>
            <a:tailEnd type="none" w="sm" len="sm"/>
          </a:ln>
        </p:spPr>
      </p:cxnSp>
      <p:cxnSp>
        <p:nvCxnSpPr>
          <p:cNvPr id="761" name="Google Shape;761;p82"/>
          <p:cNvCxnSpPr/>
          <p:nvPr/>
        </p:nvCxnSpPr>
        <p:spPr>
          <a:xfrm>
            <a:off x="1618147" y="5069264"/>
            <a:ext cx="3934953" cy="0"/>
          </a:xfrm>
          <a:prstGeom prst="straightConnector1">
            <a:avLst/>
          </a:prstGeom>
          <a:noFill/>
          <a:ln w="9525" cap="rnd" cmpd="sng">
            <a:solidFill>
              <a:schemeClr val="lt2"/>
            </a:solidFill>
            <a:prstDash val="solid"/>
            <a:round/>
            <a:headEnd type="none" w="sm" len="sm"/>
            <a:tailEnd type="none" w="sm" len="sm"/>
          </a:ln>
        </p:spPr>
      </p:cxnSp>
      <p:sp>
        <p:nvSpPr>
          <p:cNvPr id="762" name="Google Shape;762;p82"/>
          <p:cNvSpPr txBox="1">
            <a:spLocks noGrp="1"/>
          </p:cNvSpPr>
          <p:nvPr>
            <p:ph type="subTitle" idx="1"/>
          </p:nvPr>
        </p:nvSpPr>
        <p:spPr>
          <a:xfrm>
            <a:off x="1497998" y="2105701"/>
            <a:ext cx="4106322" cy="46630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b="1">
                <a:solidFill>
                  <a:schemeClr val="dk1"/>
                </a:solidFill>
              </a:defRPr>
            </a:lvl2pPr>
            <a:lvl3pPr lvl="2" algn="l">
              <a:lnSpc>
                <a:spcPct val="90000"/>
              </a:lnSpc>
              <a:spcBef>
                <a:spcPts val="0"/>
              </a:spcBef>
              <a:spcAft>
                <a:spcPts val="0"/>
              </a:spcAft>
              <a:buClr>
                <a:schemeClr val="dk1"/>
              </a:buClr>
              <a:buSzPts val="1600"/>
              <a:buFont typeface="Arial"/>
              <a:buNone/>
              <a:defRPr sz="2174" b="1">
                <a:solidFill>
                  <a:schemeClr val="dk1"/>
                </a:solidFill>
              </a:defRPr>
            </a:lvl3pPr>
            <a:lvl4pPr lvl="3" algn="l">
              <a:lnSpc>
                <a:spcPct val="90000"/>
              </a:lnSpc>
              <a:spcBef>
                <a:spcPts val="0"/>
              </a:spcBef>
              <a:spcAft>
                <a:spcPts val="0"/>
              </a:spcAft>
              <a:buClr>
                <a:schemeClr val="dk1"/>
              </a:buClr>
              <a:buSzPts val="1600"/>
              <a:buFont typeface="Arial"/>
              <a:buNone/>
              <a:defRPr sz="2174" b="1">
                <a:solidFill>
                  <a:schemeClr val="dk1"/>
                </a:solidFill>
              </a:defRPr>
            </a:lvl4pPr>
            <a:lvl5pPr lvl="4" algn="l">
              <a:lnSpc>
                <a:spcPct val="90000"/>
              </a:lnSpc>
              <a:spcBef>
                <a:spcPts val="0"/>
              </a:spcBef>
              <a:spcAft>
                <a:spcPts val="0"/>
              </a:spcAft>
              <a:buClr>
                <a:schemeClr val="dk1"/>
              </a:buClr>
              <a:buSzPts val="1600"/>
              <a:buFont typeface="Arial"/>
              <a:buNone/>
              <a:defRPr sz="2174" b="1">
                <a:solidFill>
                  <a:schemeClr val="dk1"/>
                </a:solidFill>
              </a:defRPr>
            </a:lvl5pPr>
            <a:lvl6pPr lvl="5" algn="l">
              <a:lnSpc>
                <a:spcPct val="90000"/>
              </a:lnSpc>
              <a:spcBef>
                <a:spcPts val="0"/>
              </a:spcBef>
              <a:spcAft>
                <a:spcPts val="0"/>
              </a:spcAft>
              <a:buClr>
                <a:schemeClr val="dk1"/>
              </a:buClr>
              <a:buSzPts val="1600"/>
              <a:buNone/>
              <a:defRPr sz="2174" b="1">
                <a:solidFill>
                  <a:schemeClr val="dk1"/>
                </a:solidFill>
              </a:defRPr>
            </a:lvl6pPr>
            <a:lvl7pPr lvl="6" algn="l">
              <a:lnSpc>
                <a:spcPct val="90000"/>
              </a:lnSpc>
              <a:spcBef>
                <a:spcPts val="0"/>
              </a:spcBef>
              <a:spcAft>
                <a:spcPts val="0"/>
              </a:spcAft>
              <a:buClr>
                <a:schemeClr val="dk1"/>
              </a:buClr>
              <a:buSzPts val="1600"/>
              <a:buNone/>
              <a:defRPr sz="2174" b="1">
                <a:solidFill>
                  <a:schemeClr val="dk1"/>
                </a:solidFill>
              </a:defRPr>
            </a:lvl7pPr>
            <a:lvl8pPr lvl="7" algn="l">
              <a:lnSpc>
                <a:spcPct val="90000"/>
              </a:lnSpc>
              <a:spcBef>
                <a:spcPts val="0"/>
              </a:spcBef>
              <a:spcAft>
                <a:spcPts val="0"/>
              </a:spcAft>
              <a:buClr>
                <a:schemeClr val="dk1"/>
              </a:buClr>
              <a:buSzPts val="1600"/>
              <a:buNone/>
              <a:defRPr sz="2174" b="1">
                <a:solidFill>
                  <a:schemeClr val="dk1"/>
                </a:solidFill>
              </a:defRPr>
            </a:lvl8pPr>
            <a:lvl9pPr lvl="8" algn="l">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763" name="Google Shape;763;p82"/>
          <p:cNvSpPr txBox="1">
            <a:spLocks noGrp="1"/>
          </p:cNvSpPr>
          <p:nvPr>
            <p:ph type="subTitle" idx="2"/>
          </p:nvPr>
        </p:nvSpPr>
        <p:spPr>
          <a:xfrm>
            <a:off x="1497997" y="3074477"/>
            <a:ext cx="4238928" cy="646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4" name="Google Shape;764;p82"/>
          <p:cNvSpPr txBox="1">
            <a:spLocks noGrp="1"/>
          </p:cNvSpPr>
          <p:nvPr>
            <p:ph type="subTitle" idx="3"/>
          </p:nvPr>
        </p:nvSpPr>
        <p:spPr>
          <a:xfrm>
            <a:off x="1498001" y="4193603"/>
            <a:ext cx="4238928" cy="646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5" name="Google Shape;765;p82"/>
          <p:cNvSpPr txBox="1">
            <a:spLocks noGrp="1"/>
          </p:cNvSpPr>
          <p:nvPr>
            <p:ph type="subTitle" idx="4"/>
          </p:nvPr>
        </p:nvSpPr>
        <p:spPr>
          <a:xfrm>
            <a:off x="1498001" y="5300288"/>
            <a:ext cx="4238928" cy="646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66" name="Google Shape;766;p82"/>
          <p:cNvSpPr/>
          <p:nvPr/>
        </p:nvSpPr>
        <p:spPr>
          <a:xfrm rot="5400000">
            <a:off x="5939543" y="2326408"/>
            <a:ext cx="932603"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767" name="Google Shape;767;p82"/>
          <p:cNvSpPr/>
          <p:nvPr/>
        </p:nvSpPr>
        <p:spPr>
          <a:xfrm rot="5400000">
            <a:off x="628153" y="2326408"/>
            <a:ext cx="932603" cy="24889"/>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768" name="Google Shape;768;p82"/>
          <p:cNvSpPr txBox="1">
            <a:spLocks noGrp="1"/>
          </p:cNvSpPr>
          <p:nvPr>
            <p:ph type="title"/>
          </p:nvPr>
        </p:nvSpPr>
        <p:spPr>
          <a:xfrm>
            <a:off x="1093955" y="0"/>
            <a:ext cx="10260500" cy="1554338"/>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cxnSp>
        <p:nvCxnSpPr>
          <p:cNvPr id="769" name="Google Shape;769;p82"/>
          <p:cNvCxnSpPr/>
          <p:nvPr/>
        </p:nvCxnSpPr>
        <p:spPr>
          <a:xfrm>
            <a:off x="6895092" y="3952125"/>
            <a:ext cx="3934953" cy="0"/>
          </a:xfrm>
          <a:prstGeom prst="straightConnector1">
            <a:avLst/>
          </a:prstGeom>
          <a:noFill/>
          <a:ln w="9525" cap="rnd" cmpd="sng">
            <a:solidFill>
              <a:schemeClr val="lt2"/>
            </a:solidFill>
            <a:prstDash val="solid"/>
            <a:round/>
            <a:headEnd type="none" w="sm" len="sm"/>
            <a:tailEnd type="none" w="sm" len="sm"/>
          </a:ln>
        </p:spPr>
      </p:cxnSp>
      <p:cxnSp>
        <p:nvCxnSpPr>
          <p:cNvPr id="770" name="Google Shape;770;p82"/>
          <p:cNvCxnSpPr/>
          <p:nvPr/>
        </p:nvCxnSpPr>
        <p:spPr>
          <a:xfrm>
            <a:off x="6929558" y="5069264"/>
            <a:ext cx="3934953" cy="0"/>
          </a:xfrm>
          <a:prstGeom prst="straightConnector1">
            <a:avLst/>
          </a:prstGeom>
          <a:noFill/>
          <a:ln w="9525" cap="rnd" cmpd="sng">
            <a:solidFill>
              <a:schemeClr val="lt2"/>
            </a:solidFill>
            <a:prstDash val="solid"/>
            <a:round/>
            <a:headEnd type="none" w="sm" len="sm"/>
            <a:tailEnd type="none" w="sm" len="sm"/>
          </a:ln>
        </p:spPr>
      </p:cxnSp>
      <p:sp>
        <p:nvSpPr>
          <p:cNvPr id="771" name="Google Shape;771;p82"/>
          <p:cNvSpPr txBox="1">
            <a:spLocks noGrp="1"/>
          </p:cNvSpPr>
          <p:nvPr>
            <p:ph type="subTitle" idx="5"/>
          </p:nvPr>
        </p:nvSpPr>
        <p:spPr>
          <a:xfrm>
            <a:off x="6809409" y="2105701"/>
            <a:ext cx="4106322" cy="46630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b="1">
                <a:solidFill>
                  <a:schemeClr val="dk1"/>
                </a:solidFill>
              </a:defRPr>
            </a:lvl2pPr>
            <a:lvl3pPr lvl="2" algn="l">
              <a:lnSpc>
                <a:spcPct val="90000"/>
              </a:lnSpc>
              <a:spcBef>
                <a:spcPts val="0"/>
              </a:spcBef>
              <a:spcAft>
                <a:spcPts val="0"/>
              </a:spcAft>
              <a:buClr>
                <a:schemeClr val="dk1"/>
              </a:buClr>
              <a:buSzPts val="1600"/>
              <a:buFont typeface="Arial"/>
              <a:buNone/>
              <a:defRPr sz="2174" b="1">
                <a:solidFill>
                  <a:schemeClr val="dk1"/>
                </a:solidFill>
              </a:defRPr>
            </a:lvl3pPr>
            <a:lvl4pPr lvl="3" algn="l">
              <a:lnSpc>
                <a:spcPct val="90000"/>
              </a:lnSpc>
              <a:spcBef>
                <a:spcPts val="0"/>
              </a:spcBef>
              <a:spcAft>
                <a:spcPts val="0"/>
              </a:spcAft>
              <a:buClr>
                <a:schemeClr val="dk1"/>
              </a:buClr>
              <a:buSzPts val="1600"/>
              <a:buFont typeface="Arial"/>
              <a:buNone/>
              <a:defRPr sz="2174" b="1">
                <a:solidFill>
                  <a:schemeClr val="dk1"/>
                </a:solidFill>
              </a:defRPr>
            </a:lvl4pPr>
            <a:lvl5pPr lvl="4" algn="l">
              <a:lnSpc>
                <a:spcPct val="90000"/>
              </a:lnSpc>
              <a:spcBef>
                <a:spcPts val="0"/>
              </a:spcBef>
              <a:spcAft>
                <a:spcPts val="0"/>
              </a:spcAft>
              <a:buClr>
                <a:schemeClr val="dk1"/>
              </a:buClr>
              <a:buSzPts val="1600"/>
              <a:buFont typeface="Arial"/>
              <a:buNone/>
              <a:defRPr sz="2174" b="1">
                <a:solidFill>
                  <a:schemeClr val="dk1"/>
                </a:solidFill>
              </a:defRPr>
            </a:lvl5pPr>
            <a:lvl6pPr lvl="5" algn="l">
              <a:lnSpc>
                <a:spcPct val="90000"/>
              </a:lnSpc>
              <a:spcBef>
                <a:spcPts val="0"/>
              </a:spcBef>
              <a:spcAft>
                <a:spcPts val="0"/>
              </a:spcAft>
              <a:buClr>
                <a:schemeClr val="dk1"/>
              </a:buClr>
              <a:buSzPts val="1600"/>
              <a:buNone/>
              <a:defRPr sz="2174" b="1">
                <a:solidFill>
                  <a:schemeClr val="dk1"/>
                </a:solidFill>
              </a:defRPr>
            </a:lvl6pPr>
            <a:lvl7pPr lvl="6" algn="l">
              <a:lnSpc>
                <a:spcPct val="90000"/>
              </a:lnSpc>
              <a:spcBef>
                <a:spcPts val="0"/>
              </a:spcBef>
              <a:spcAft>
                <a:spcPts val="0"/>
              </a:spcAft>
              <a:buClr>
                <a:schemeClr val="dk1"/>
              </a:buClr>
              <a:buSzPts val="1600"/>
              <a:buNone/>
              <a:defRPr sz="2174" b="1">
                <a:solidFill>
                  <a:schemeClr val="dk1"/>
                </a:solidFill>
              </a:defRPr>
            </a:lvl7pPr>
            <a:lvl8pPr lvl="7" algn="l">
              <a:lnSpc>
                <a:spcPct val="90000"/>
              </a:lnSpc>
              <a:spcBef>
                <a:spcPts val="0"/>
              </a:spcBef>
              <a:spcAft>
                <a:spcPts val="0"/>
              </a:spcAft>
              <a:buClr>
                <a:schemeClr val="dk1"/>
              </a:buClr>
              <a:buSzPts val="1600"/>
              <a:buNone/>
              <a:defRPr sz="2174" b="1">
                <a:solidFill>
                  <a:schemeClr val="dk1"/>
                </a:solidFill>
              </a:defRPr>
            </a:lvl8pPr>
            <a:lvl9pPr lvl="8" algn="l">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772" name="Google Shape;772;p82"/>
          <p:cNvSpPr txBox="1">
            <a:spLocks noGrp="1"/>
          </p:cNvSpPr>
          <p:nvPr>
            <p:ph type="subTitle" idx="6"/>
          </p:nvPr>
        </p:nvSpPr>
        <p:spPr>
          <a:xfrm>
            <a:off x="6809238" y="3074477"/>
            <a:ext cx="4238928" cy="646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3" name="Google Shape;773;p82"/>
          <p:cNvSpPr txBox="1">
            <a:spLocks noGrp="1"/>
          </p:cNvSpPr>
          <p:nvPr>
            <p:ph type="subTitle" idx="7"/>
          </p:nvPr>
        </p:nvSpPr>
        <p:spPr>
          <a:xfrm>
            <a:off x="6809242" y="4193603"/>
            <a:ext cx="4238928" cy="646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74" name="Google Shape;774;p82"/>
          <p:cNvSpPr txBox="1">
            <a:spLocks noGrp="1"/>
          </p:cNvSpPr>
          <p:nvPr>
            <p:ph type="subTitle" idx="8"/>
          </p:nvPr>
        </p:nvSpPr>
        <p:spPr>
          <a:xfrm>
            <a:off x="6809242" y="5300288"/>
            <a:ext cx="4238928" cy="64662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465523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775"/>
        <p:cNvGrpSpPr/>
        <p:nvPr/>
      </p:nvGrpSpPr>
      <p:grpSpPr>
        <a:xfrm>
          <a:off x="0" y="0"/>
          <a:ext cx="0" cy="0"/>
          <a:chOff x="0" y="0"/>
          <a:chExt cx="0" cy="0"/>
        </a:xfrm>
      </p:grpSpPr>
      <p:sp>
        <p:nvSpPr>
          <p:cNvPr id="776" name="Google Shape;776;p83"/>
          <p:cNvSpPr/>
          <p:nvPr/>
        </p:nvSpPr>
        <p:spPr>
          <a:xfrm>
            <a:off x="608019" y="1528434"/>
            <a:ext cx="3555902" cy="4481881"/>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777" name="Google Shape;777;p83"/>
          <p:cNvSpPr/>
          <p:nvPr/>
        </p:nvSpPr>
        <p:spPr>
          <a:xfrm>
            <a:off x="4423026" y="1528434"/>
            <a:ext cx="3635466" cy="4481881"/>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778" name="Google Shape;778;p83"/>
          <p:cNvSpPr/>
          <p:nvPr/>
        </p:nvSpPr>
        <p:spPr>
          <a:xfrm>
            <a:off x="8284704" y="1528434"/>
            <a:ext cx="3555902" cy="4481881"/>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779" name="Google Shape;779;p83"/>
          <p:cNvSpPr txBox="1">
            <a:spLocks noGrp="1"/>
          </p:cNvSpPr>
          <p:nvPr>
            <p:ph type="subTitle" idx="1"/>
          </p:nvPr>
        </p:nvSpPr>
        <p:spPr>
          <a:xfrm>
            <a:off x="8515327" y="4853413"/>
            <a:ext cx="3069949" cy="102194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0" name="Google Shape;780;p83"/>
          <p:cNvSpPr txBox="1">
            <a:spLocks noGrp="1"/>
          </p:cNvSpPr>
          <p:nvPr>
            <p:ph type="subTitle" idx="2"/>
          </p:nvPr>
        </p:nvSpPr>
        <p:spPr>
          <a:xfrm>
            <a:off x="4689315" y="4851203"/>
            <a:ext cx="3069949" cy="102194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1" name="Google Shape;781;p83"/>
          <p:cNvSpPr txBox="1">
            <a:spLocks noGrp="1"/>
          </p:cNvSpPr>
          <p:nvPr>
            <p:ph type="subTitle" idx="3"/>
          </p:nvPr>
        </p:nvSpPr>
        <p:spPr>
          <a:xfrm>
            <a:off x="809207" y="4851203"/>
            <a:ext cx="3069949" cy="102194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82" name="Google Shape;782;p83"/>
          <p:cNvSpPr/>
          <p:nvPr/>
        </p:nvSpPr>
        <p:spPr>
          <a:xfrm rot="5400000">
            <a:off x="142009" y="2278471"/>
            <a:ext cx="932603"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783" name="Google Shape;783;p83"/>
          <p:cNvSpPr/>
          <p:nvPr/>
        </p:nvSpPr>
        <p:spPr>
          <a:xfrm rot="5400000">
            <a:off x="3957112" y="2382095"/>
            <a:ext cx="932603" cy="24889"/>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784" name="Google Shape;784;p83"/>
          <p:cNvSpPr/>
          <p:nvPr/>
        </p:nvSpPr>
        <p:spPr>
          <a:xfrm rot="5400000">
            <a:off x="7818903" y="2382095"/>
            <a:ext cx="932603"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785" name="Google Shape;785;p83"/>
          <p:cNvSpPr txBox="1">
            <a:spLocks noGrp="1"/>
          </p:cNvSpPr>
          <p:nvPr>
            <p:ph type="subTitle" idx="4"/>
          </p:nvPr>
        </p:nvSpPr>
        <p:spPr>
          <a:xfrm>
            <a:off x="788333" y="1770389"/>
            <a:ext cx="3098031" cy="94797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b="1">
                <a:solidFill>
                  <a:schemeClr val="dk1"/>
                </a:solidFill>
              </a:defRPr>
            </a:lvl2pPr>
            <a:lvl3pPr lvl="2" algn="l">
              <a:lnSpc>
                <a:spcPct val="90000"/>
              </a:lnSpc>
              <a:spcBef>
                <a:spcPts val="0"/>
              </a:spcBef>
              <a:spcAft>
                <a:spcPts val="0"/>
              </a:spcAft>
              <a:buClr>
                <a:schemeClr val="dk1"/>
              </a:buClr>
              <a:buSzPts val="1600"/>
              <a:buFont typeface="Arial"/>
              <a:buNone/>
              <a:defRPr sz="2174" b="1">
                <a:solidFill>
                  <a:schemeClr val="dk1"/>
                </a:solidFill>
              </a:defRPr>
            </a:lvl3pPr>
            <a:lvl4pPr lvl="3" algn="l">
              <a:lnSpc>
                <a:spcPct val="90000"/>
              </a:lnSpc>
              <a:spcBef>
                <a:spcPts val="0"/>
              </a:spcBef>
              <a:spcAft>
                <a:spcPts val="0"/>
              </a:spcAft>
              <a:buClr>
                <a:schemeClr val="dk1"/>
              </a:buClr>
              <a:buSzPts val="1600"/>
              <a:buFont typeface="Arial"/>
              <a:buNone/>
              <a:defRPr sz="2174" b="1">
                <a:solidFill>
                  <a:schemeClr val="dk1"/>
                </a:solidFill>
              </a:defRPr>
            </a:lvl4pPr>
            <a:lvl5pPr lvl="4" algn="l">
              <a:lnSpc>
                <a:spcPct val="90000"/>
              </a:lnSpc>
              <a:spcBef>
                <a:spcPts val="0"/>
              </a:spcBef>
              <a:spcAft>
                <a:spcPts val="0"/>
              </a:spcAft>
              <a:buClr>
                <a:schemeClr val="dk1"/>
              </a:buClr>
              <a:buSzPts val="1600"/>
              <a:buFont typeface="Arial"/>
              <a:buNone/>
              <a:defRPr sz="2174" b="1">
                <a:solidFill>
                  <a:schemeClr val="dk1"/>
                </a:solidFill>
              </a:defRPr>
            </a:lvl5pPr>
            <a:lvl6pPr lvl="5" algn="l">
              <a:lnSpc>
                <a:spcPct val="90000"/>
              </a:lnSpc>
              <a:spcBef>
                <a:spcPts val="0"/>
              </a:spcBef>
              <a:spcAft>
                <a:spcPts val="0"/>
              </a:spcAft>
              <a:buClr>
                <a:schemeClr val="dk1"/>
              </a:buClr>
              <a:buSzPts val="1600"/>
              <a:buNone/>
              <a:defRPr sz="2174" b="1">
                <a:solidFill>
                  <a:schemeClr val="dk1"/>
                </a:solidFill>
              </a:defRPr>
            </a:lvl6pPr>
            <a:lvl7pPr lvl="6" algn="l">
              <a:lnSpc>
                <a:spcPct val="90000"/>
              </a:lnSpc>
              <a:spcBef>
                <a:spcPts val="0"/>
              </a:spcBef>
              <a:spcAft>
                <a:spcPts val="0"/>
              </a:spcAft>
              <a:buClr>
                <a:schemeClr val="dk1"/>
              </a:buClr>
              <a:buSzPts val="1600"/>
              <a:buNone/>
              <a:defRPr sz="2174" b="1">
                <a:solidFill>
                  <a:schemeClr val="dk1"/>
                </a:solidFill>
              </a:defRPr>
            </a:lvl7pPr>
            <a:lvl8pPr lvl="7" algn="l">
              <a:lnSpc>
                <a:spcPct val="90000"/>
              </a:lnSpc>
              <a:spcBef>
                <a:spcPts val="0"/>
              </a:spcBef>
              <a:spcAft>
                <a:spcPts val="0"/>
              </a:spcAft>
              <a:buClr>
                <a:schemeClr val="dk1"/>
              </a:buClr>
              <a:buSzPts val="1600"/>
              <a:buNone/>
              <a:defRPr sz="2174" b="1">
                <a:solidFill>
                  <a:schemeClr val="dk1"/>
                </a:solidFill>
              </a:defRPr>
            </a:lvl8pPr>
            <a:lvl9pPr lvl="8" algn="l">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786" name="Google Shape;786;p83"/>
          <p:cNvSpPr txBox="1">
            <a:spLocks noGrp="1"/>
          </p:cNvSpPr>
          <p:nvPr>
            <p:ph type="subTitle" idx="5"/>
          </p:nvPr>
        </p:nvSpPr>
        <p:spPr>
          <a:xfrm>
            <a:off x="4683080" y="1770389"/>
            <a:ext cx="3098031" cy="94797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b="1">
                <a:solidFill>
                  <a:schemeClr val="dk1"/>
                </a:solidFill>
              </a:defRPr>
            </a:lvl2pPr>
            <a:lvl3pPr lvl="2" algn="l">
              <a:lnSpc>
                <a:spcPct val="90000"/>
              </a:lnSpc>
              <a:spcBef>
                <a:spcPts val="0"/>
              </a:spcBef>
              <a:spcAft>
                <a:spcPts val="0"/>
              </a:spcAft>
              <a:buClr>
                <a:schemeClr val="dk1"/>
              </a:buClr>
              <a:buSzPts val="1600"/>
              <a:buFont typeface="Arial"/>
              <a:buNone/>
              <a:defRPr sz="2174" b="1">
                <a:solidFill>
                  <a:schemeClr val="dk1"/>
                </a:solidFill>
              </a:defRPr>
            </a:lvl3pPr>
            <a:lvl4pPr lvl="3" algn="l">
              <a:lnSpc>
                <a:spcPct val="90000"/>
              </a:lnSpc>
              <a:spcBef>
                <a:spcPts val="0"/>
              </a:spcBef>
              <a:spcAft>
                <a:spcPts val="0"/>
              </a:spcAft>
              <a:buClr>
                <a:schemeClr val="dk1"/>
              </a:buClr>
              <a:buSzPts val="1600"/>
              <a:buFont typeface="Arial"/>
              <a:buNone/>
              <a:defRPr sz="2174" b="1">
                <a:solidFill>
                  <a:schemeClr val="dk1"/>
                </a:solidFill>
              </a:defRPr>
            </a:lvl4pPr>
            <a:lvl5pPr lvl="4" algn="l">
              <a:lnSpc>
                <a:spcPct val="90000"/>
              </a:lnSpc>
              <a:spcBef>
                <a:spcPts val="0"/>
              </a:spcBef>
              <a:spcAft>
                <a:spcPts val="0"/>
              </a:spcAft>
              <a:buClr>
                <a:schemeClr val="dk1"/>
              </a:buClr>
              <a:buSzPts val="1600"/>
              <a:buFont typeface="Arial"/>
              <a:buNone/>
              <a:defRPr sz="2174" b="1">
                <a:solidFill>
                  <a:schemeClr val="dk1"/>
                </a:solidFill>
              </a:defRPr>
            </a:lvl5pPr>
            <a:lvl6pPr lvl="5" algn="l">
              <a:lnSpc>
                <a:spcPct val="90000"/>
              </a:lnSpc>
              <a:spcBef>
                <a:spcPts val="0"/>
              </a:spcBef>
              <a:spcAft>
                <a:spcPts val="0"/>
              </a:spcAft>
              <a:buClr>
                <a:schemeClr val="dk1"/>
              </a:buClr>
              <a:buSzPts val="1600"/>
              <a:buNone/>
              <a:defRPr sz="2174" b="1">
                <a:solidFill>
                  <a:schemeClr val="dk1"/>
                </a:solidFill>
              </a:defRPr>
            </a:lvl6pPr>
            <a:lvl7pPr lvl="6" algn="l">
              <a:lnSpc>
                <a:spcPct val="90000"/>
              </a:lnSpc>
              <a:spcBef>
                <a:spcPts val="0"/>
              </a:spcBef>
              <a:spcAft>
                <a:spcPts val="0"/>
              </a:spcAft>
              <a:buClr>
                <a:schemeClr val="dk1"/>
              </a:buClr>
              <a:buSzPts val="1600"/>
              <a:buNone/>
              <a:defRPr sz="2174" b="1">
                <a:solidFill>
                  <a:schemeClr val="dk1"/>
                </a:solidFill>
              </a:defRPr>
            </a:lvl7pPr>
            <a:lvl8pPr lvl="7" algn="l">
              <a:lnSpc>
                <a:spcPct val="90000"/>
              </a:lnSpc>
              <a:spcBef>
                <a:spcPts val="0"/>
              </a:spcBef>
              <a:spcAft>
                <a:spcPts val="0"/>
              </a:spcAft>
              <a:buClr>
                <a:schemeClr val="dk1"/>
              </a:buClr>
              <a:buSzPts val="1600"/>
              <a:buNone/>
              <a:defRPr sz="2174" b="1">
                <a:solidFill>
                  <a:schemeClr val="dk1"/>
                </a:solidFill>
              </a:defRPr>
            </a:lvl8pPr>
            <a:lvl9pPr lvl="8" algn="l">
              <a:lnSpc>
                <a:spcPct val="90000"/>
              </a:lnSpc>
              <a:spcBef>
                <a:spcPts val="0"/>
              </a:spcBef>
              <a:spcAft>
                <a:spcPts val="0"/>
              </a:spcAft>
              <a:buClr>
                <a:schemeClr val="dk1"/>
              </a:buClr>
              <a:buSzPts val="1600"/>
              <a:buNone/>
              <a:defRPr sz="2174" b="1">
                <a:solidFill>
                  <a:schemeClr val="dk1"/>
                </a:solidFill>
              </a:defRPr>
            </a:lvl9pPr>
          </a:lstStyle>
          <a:p>
            <a:endParaRPr/>
          </a:p>
        </p:txBody>
      </p:sp>
      <p:cxnSp>
        <p:nvCxnSpPr>
          <p:cNvPr id="787" name="Google Shape;787;p83"/>
          <p:cNvCxnSpPr/>
          <p:nvPr/>
        </p:nvCxnSpPr>
        <p:spPr>
          <a:xfrm>
            <a:off x="8602340" y="3772777"/>
            <a:ext cx="2849618" cy="0"/>
          </a:xfrm>
          <a:prstGeom prst="straightConnector1">
            <a:avLst/>
          </a:prstGeom>
          <a:noFill/>
          <a:ln w="9525" cap="rnd" cmpd="sng">
            <a:solidFill>
              <a:schemeClr val="lt2"/>
            </a:solidFill>
            <a:prstDash val="solid"/>
            <a:round/>
            <a:headEnd type="none" w="sm" len="sm"/>
            <a:tailEnd type="none" w="sm" len="sm"/>
          </a:ln>
        </p:spPr>
      </p:cxnSp>
      <p:cxnSp>
        <p:nvCxnSpPr>
          <p:cNvPr id="788" name="Google Shape;788;p83"/>
          <p:cNvCxnSpPr/>
          <p:nvPr/>
        </p:nvCxnSpPr>
        <p:spPr>
          <a:xfrm>
            <a:off x="8602342" y="4815732"/>
            <a:ext cx="2849618" cy="0"/>
          </a:xfrm>
          <a:prstGeom prst="straightConnector1">
            <a:avLst/>
          </a:prstGeom>
          <a:noFill/>
          <a:ln w="9525" cap="rnd" cmpd="sng">
            <a:solidFill>
              <a:schemeClr val="lt2"/>
            </a:solidFill>
            <a:prstDash val="solid"/>
            <a:round/>
            <a:headEnd type="none" w="sm" len="sm"/>
            <a:tailEnd type="none" w="sm" len="sm"/>
          </a:ln>
        </p:spPr>
      </p:cxnSp>
      <p:sp>
        <p:nvSpPr>
          <p:cNvPr id="789" name="Google Shape;789;p83"/>
          <p:cNvSpPr txBox="1">
            <a:spLocks noGrp="1"/>
          </p:cNvSpPr>
          <p:nvPr>
            <p:ph type="subTitle" idx="6"/>
          </p:nvPr>
        </p:nvSpPr>
        <p:spPr>
          <a:xfrm>
            <a:off x="8498023" y="1770389"/>
            <a:ext cx="3098031" cy="94797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b="1">
                <a:solidFill>
                  <a:schemeClr val="dk1"/>
                </a:solidFill>
              </a:defRPr>
            </a:lvl2pPr>
            <a:lvl3pPr lvl="2" algn="l">
              <a:lnSpc>
                <a:spcPct val="90000"/>
              </a:lnSpc>
              <a:spcBef>
                <a:spcPts val="0"/>
              </a:spcBef>
              <a:spcAft>
                <a:spcPts val="0"/>
              </a:spcAft>
              <a:buClr>
                <a:schemeClr val="dk1"/>
              </a:buClr>
              <a:buSzPts val="1600"/>
              <a:buFont typeface="Arial"/>
              <a:buNone/>
              <a:defRPr sz="2174" b="1">
                <a:solidFill>
                  <a:schemeClr val="dk1"/>
                </a:solidFill>
              </a:defRPr>
            </a:lvl3pPr>
            <a:lvl4pPr lvl="3" algn="l">
              <a:lnSpc>
                <a:spcPct val="90000"/>
              </a:lnSpc>
              <a:spcBef>
                <a:spcPts val="0"/>
              </a:spcBef>
              <a:spcAft>
                <a:spcPts val="0"/>
              </a:spcAft>
              <a:buClr>
                <a:schemeClr val="dk1"/>
              </a:buClr>
              <a:buSzPts val="1600"/>
              <a:buFont typeface="Arial"/>
              <a:buNone/>
              <a:defRPr sz="2174" b="1">
                <a:solidFill>
                  <a:schemeClr val="dk1"/>
                </a:solidFill>
              </a:defRPr>
            </a:lvl4pPr>
            <a:lvl5pPr lvl="4" algn="l">
              <a:lnSpc>
                <a:spcPct val="90000"/>
              </a:lnSpc>
              <a:spcBef>
                <a:spcPts val="0"/>
              </a:spcBef>
              <a:spcAft>
                <a:spcPts val="0"/>
              </a:spcAft>
              <a:buClr>
                <a:schemeClr val="dk1"/>
              </a:buClr>
              <a:buSzPts val="1600"/>
              <a:buFont typeface="Arial"/>
              <a:buNone/>
              <a:defRPr sz="2174" b="1">
                <a:solidFill>
                  <a:schemeClr val="dk1"/>
                </a:solidFill>
              </a:defRPr>
            </a:lvl5pPr>
            <a:lvl6pPr lvl="5" algn="l">
              <a:lnSpc>
                <a:spcPct val="90000"/>
              </a:lnSpc>
              <a:spcBef>
                <a:spcPts val="0"/>
              </a:spcBef>
              <a:spcAft>
                <a:spcPts val="0"/>
              </a:spcAft>
              <a:buClr>
                <a:schemeClr val="dk1"/>
              </a:buClr>
              <a:buSzPts val="1600"/>
              <a:buNone/>
              <a:defRPr sz="2174" b="1">
                <a:solidFill>
                  <a:schemeClr val="dk1"/>
                </a:solidFill>
              </a:defRPr>
            </a:lvl6pPr>
            <a:lvl7pPr lvl="6" algn="l">
              <a:lnSpc>
                <a:spcPct val="90000"/>
              </a:lnSpc>
              <a:spcBef>
                <a:spcPts val="0"/>
              </a:spcBef>
              <a:spcAft>
                <a:spcPts val="0"/>
              </a:spcAft>
              <a:buClr>
                <a:schemeClr val="dk1"/>
              </a:buClr>
              <a:buSzPts val="1600"/>
              <a:buNone/>
              <a:defRPr sz="2174" b="1">
                <a:solidFill>
                  <a:schemeClr val="dk1"/>
                </a:solidFill>
              </a:defRPr>
            </a:lvl7pPr>
            <a:lvl8pPr lvl="7" algn="l">
              <a:lnSpc>
                <a:spcPct val="90000"/>
              </a:lnSpc>
              <a:spcBef>
                <a:spcPts val="0"/>
              </a:spcBef>
              <a:spcAft>
                <a:spcPts val="0"/>
              </a:spcAft>
              <a:buClr>
                <a:schemeClr val="dk1"/>
              </a:buClr>
              <a:buSzPts val="1600"/>
              <a:buNone/>
              <a:defRPr sz="2174" b="1">
                <a:solidFill>
                  <a:schemeClr val="dk1"/>
                </a:solidFill>
              </a:defRPr>
            </a:lvl8pPr>
            <a:lvl9pPr lvl="8" algn="l">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790" name="Google Shape;790;p83"/>
          <p:cNvSpPr txBox="1">
            <a:spLocks noGrp="1"/>
          </p:cNvSpPr>
          <p:nvPr>
            <p:ph type="subTitle" idx="7"/>
          </p:nvPr>
        </p:nvSpPr>
        <p:spPr>
          <a:xfrm>
            <a:off x="8515327" y="2750830"/>
            <a:ext cx="3069949" cy="102194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1" name="Google Shape;791;p83"/>
          <p:cNvSpPr txBox="1">
            <a:spLocks noGrp="1"/>
          </p:cNvSpPr>
          <p:nvPr>
            <p:ph type="subTitle" idx="8"/>
          </p:nvPr>
        </p:nvSpPr>
        <p:spPr>
          <a:xfrm>
            <a:off x="8515327" y="3803035"/>
            <a:ext cx="3069949" cy="102194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2" name="Google Shape;792;p83"/>
          <p:cNvCxnSpPr/>
          <p:nvPr/>
        </p:nvCxnSpPr>
        <p:spPr>
          <a:xfrm>
            <a:off x="4776328" y="3770568"/>
            <a:ext cx="2849618" cy="0"/>
          </a:xfrm>
          <a:prstGeom prst="straightConnector1">
            <a:avLst/>
          </a:prstGeom>
          <a:noFill/>
          <a:ln w="9525" cap="rnd" cmpd="sng">
            <a:solidFill>
              <a:schemeClr val="lt2"/>
            </a:solidFill>
            <a:prstDash val="solid"/>
            <a:round/>
            <a:headEnd type="none" w="sm" len="sm"/>
            <a:tailEnd type="none" w="sm" len="sm"/>
          </a:ln>
        </p:spPr>
      </p:cxnSp>
      <p:cxnSp>
        <p:nvCxnSpPr>
          <p:cNvPr id="793" name="Google Shape;793;p83"/>
          <p:cNvCxnSpPr/>
          <p:nvPr/>
        </p:nvCxnSpPr>
        <p:spPr>
          <a:xfrm>
            <a:off x="4776331" y="4813523"/>
            <a:ext cx="2849618" cy="0"/>
          </a:xfrm>
          <a:prstGeom prst="straightConnector1">
            <a:avLst/>
          </a:prstGeom>
          <a:noFill/>
          <a:ln w="9525" cap="rnd" cmpd="sng">
            <a:solidFill>
              <a:schemeClr val="lt2"/>
            </a:solidFill>
            <a:prstDash val="solid"/>
            <a:round/>
            <a:headEnd type="none" w="sm" len="sm"/>
            <a:tailEnd type="none" w="sm" len="sm"/>
          </a:ln>
        </p:spPr>
      </p:cxnSp>
      <p:sp>
        <p:nvSpPr>
          <p:cNvPr id="794" name="Google Shape;794;p83"/>
          <p:cNvSpPr txBox="1">
            <a:spLocks noGrp="1"/>
          </p:cNvSpPr>
          <p:nvPr>
            <p:ph type="subTitle" idx="9"/>
          </p:nvPr>
        </p:nvSpPr>
        <p:spPr>
          <a:xfrm>
            <a:off x="4689315" y="2748621"/>
            <a:ext cx="3069949" cy="102194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5" name="Google Shape;795;p83"/>
          <p:cNvSpPr txBox="1">
            <a:spLocks noGrp="1"/>
          </p:cNvSpPr>
          <p:nvPr>
            <p:ph type="subTitle" idx="13"/>
          </p:nvPr>
        </p:nvSpPr>
        <p:spPr>
          <a:xfrm>
            <a:off x="4689315" y="3800825"/>
            <a:ext cx="3069949" cy="102194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cxnSp>
        <p:nvCxnSpPr>
          <p:cNvPr id="796" name="Google Shape;796;p83"/>
          <p:cNvCxnSpPr/>
          <p:nvPr/>
        </p:nvCxnSpPr>
        <p:spPr>
          <a:xfrm>
            <a:off x="896220" y="3770568"/>
            <a:ext cx="2849618" cy="0"/>
          </a:xfrm>
          <a:prstGeom prst="straightConnector1">
            <a:avLst/>
          </a:prstGeom>
          <a:noFill/>
          <a:ln w="9525" cap="rnd" cmpd="sng">
            <a:solidFill>
              <a:schemeClr val="lt2"/>
            </a:solidFill>
            <a:prstDash val="solid"/>
            <a:round/>
            <a:headEnd type="none" w="sm" len="sm"/>
            <a:tailEnd type="none" w="sm" len="sm"/>
          </a:ln>
        </p:spPr>
      </p:cxnSp>
      <p:cxnSp>
        <p:nvCxnSpPr>
          <p:cNvPr id="797" name="Google Shape;797;p83"/>
          <p:cNvCxnSpPr/>
          <p:nvPr/>
        </p:nvCxnSpPr>
        <p:spPr>
          <a:xfrm>
            <a:off x="896223" y="4813523"/>
            <a:ext cx="2849618" cy="0"/>
          </a:xfrm>
          <a:prstGeom prst="straightConnector1">
            <a:avLst/>
          </a:prstGeom>
          <a:noFill/>
          <a:ln w="9525" cap="rnd" cmpd="sng">
            <a:solidFill>
              <a:schemeClr val="lt2"/>
            </a:solidFill>
            <a:prstDash val="solid"/>
            <a:round/>
            <a:headEnd type="none" w="sm" len="sm"/>
            <a:tailEnd type="none" w="sm" len="sm"/>
          </a:ln>
        </p:spPr>
      </p:cxnSp>
      <p:sp>
        <p:nvSpPr>
          <p:cNvPr id="798" name="Google Shape;798;p83"/>
          <p:cNvSpPr txBox="1">
            <a:spLocks noGrp="1"/>
          </p:cNvSpPr>
          <p:nvPr>
            <p:ph type="subTitle" idx="14"/>
          </p:nvPr>
        </p:nvSpPr>
        <p:spPr>
          <a:xfrm>
            <a:off x="809207" y="2748621"/>
            <a:ext cx="3069949" cy="102194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799" name="Google Shape;799;p83"/>
          <p:cNvSpPr txBox="1">
            <a:spLocks noGrp="1"/>
          </p:cNvSpPr>
          <p:nvPr>
            <p:ph type="subTitle" idx="15"/>
          </p:nvPr>
        </p:nvSpPr>
        <p:spPr>
          <a:xfrm>
            <a:off x="809207" y="3800825"/>
            <a:ext cx="3069949" cy="102194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800" name="Google Shape;800;p83"/>
          <p:cNvSpPr txBox="1">
            <a:spLocks noGrp="1"/>
          </p:cNvSpPr>
          <p:nvPr>
            <p:ph type="title"/>
          </p:nvPr>
        </p:nvSpPr>
        <p:spPr>
          <a:xfrm>
            <a:off x="620770" y="0"/>
            <a:ext cx="11219757" cy="1528434"/>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3388948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801"/>
        <p:cNvGrpSpPr/>
        <p:nvPr/>
      </p:nvGrpSpPr>
      <p:grpSpPr>
        <a:xfrm>
          <a:off x="0" y="0"/>
          <a:ext cx="0" cy="0"/>
          <a:chOff x="0" y="0"/>
          <a:chExt cx="0" cy="0"/>
        </a:xfrm>
      </p:grpSpPr>
      <p:grpSp>
        <p:nvGrpSpPr>
          <p:cNvPr id="802" name="Google Shape;802;p84"/>
          <p:cNvGrpSpPr/>
          <p:nvPr/>
        </p:nvGrpSpPr>
        <p:grpSpPr>
          <a:xfrm rot="-5400000" flipH="1">
            <a:off x="8119203" y="2610982"/>
            <a:ext cx="163205" cy="1417889"/>
            <a:chOff x="8582701" y="8238489"/>
            <a:chExt cx="320040" cy="2780031"/>
          </a:xfrm>
        </p:grpSpPr>
        <p:cxnSp>
          <p:nvCxnSpPr>
            <p:cNvPr id="803" name="Google Shape;803;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4" name="Google Shape;804;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05" name="Google Shape;805;p84"/>
          <p:cNvGrpSpPr/>
          <p:nvPr/>
        </p:nvGrpSpPr>
        <p:grpSpPr>
          <a:xfrm rot="5400000">
            <a:off x="4139100" y="2594027"/>
            <a:ext cx="163205" cy="1417889"/>
            <a:chOff x="8582701" y="8238489"/>
            <a:chExt cx="320040" cy="2780031"/>
          </a:xfrm>
        </p:grpSpPr>
        <p:cxnSp>
          <p:nvCxnSpPr>
            <p:cNvPr id="806" name="Google Shape;806;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07" name="Google Shape;807;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08" name="Google Shape;808;p84"/>
          <p:cNvGrpSpPr/>
          <p:nvPr/>
        </p:nvGrpSpPr>
        <p:grpSpPr>
          <a:xfrm>
            <a:off x="6148533" y="4458906"/>
            <a:ext cx="163229" cy="1417687"/>
            <a:chOff x="8582701" y="8238489"/>
            <a:chExt cx="320040" cy="2780031"/>
          </a:xfrm>
        </p:grpSpPr>
        <p:cxnSp>
          <p:nvCxnSpPr>
            <p:cNvPr id="809" name="Google Shape;809;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0" name="Google Shape;810;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11" name="Google Shape;811;p84"/>
          <p:cNvGrpSpPr/>
          <p:nvPr/>
        </p:nvGrpSpPr>
        <p:grpSpPr>
          <a:xfrm rot="10800000" flipH="1">
            <a:off x="6148533" y="563575"/>
            <a:ext cx="163229" cy="1417687"/>
            <a:chOff x="8582701" y="8238489"/>
            <a:chExt cx="320040" cy="2780031"/>
          </a:xfrm>
        </p:grpSpPr>
        <p:cxnSp>
          <p:nvCxnSpPr>
            <p:cNvPr id="812" name="Google Shape;812;p84"/>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13" name="Google Shape;813;p8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14" name="Google Shape;814;p84"/>
          <p:cNvGrpSpPr/>
          <p:nvPr/>
        </p:nvGrpSpPr>
        <p:grpSpPr>
          <a:xfrm flipH="1">
            <a:off x="4388521" y="1437763"/>
            <a:ext cx="3658570" cy="3730413"/>
            <a:chOff x="2466726" y="-956149"/>
            <a:chExt cx="10032273" cy="10058401"/>
          </a:xfrm>
        </p:grpSpPr>
        <p:sp>
          <p:nvSpPr>
            <p:cNvPr id="815" name="Google Shape;815;p84"/>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lt1"/>
                </a:solidFill>
                <a:latin typeface="Arial"/>
                <a:ea typeface="Arial"/>
                <a:cs typeface="Arial"/>
                <a:sym typeface="Arial"/>
              </a:endParaRPr>
            </a:p>
          </p:txBody>
        </p:sp>
        <p:sp>
          <p:nvSpPr>
            <p:cNvPr id="816" name="Google Shape;816;p84"/>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lt1"/>
                </a:solidFill>
                <a:latin typeface="Arial"/>
                <a:ea typeface="Arial"/>
                <a:cs typeface="Arial"/>
                <a:sym typeface="Arial"/>
              </a:endParaRPr>
            </a:p>
          </p:txBody>
        </p:sp>
        <p:sp>
          <p:nvSpPr>
            <p:cNvPr id="817" name="Google Shape;817;p84"/>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lt1"/>
                </a:solidFill>
                <a:latin typeface="Arial"/>
                <a:ea typeface="Arial"/>
                <a:cs typeface="Arial"/>
                <a:sym typeface="Arial"/>
              </a:endParaRPr>
            </a:p>
          </p:txBody>
        </p:sp>
        <p:sp>
          <p:nvSpPr>
            <p:cNvPr id="818" name="Google Shape;818;p84"/>
            <p:cNvSpPr/>
            <p:nvPr/>
          </p:nvSpPr>
          <p:spPr>
            <a:xfrm>
              <a:off x="7515520" y="2653324"/>
              <a:ext cx="4983479"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lt1"/>
                </a:solidFill>
                <a:latin typeface="Arial"/>
                <a:ea typeface="Arial"/>
                <a:cs typeface="Arial"/>
                <a:sym typeface="Arial"/>
              </a:endParaRPr>
            </a:p>
          </p:txBody>
        </p:sp>
      </p:grpSp>
      <p:sp>
        <p:nvSpPr>
          <p:cNvPr id="819" name="Google Shape;819;p84"/>
          <p:cNvSpPr txBox="1">
            <a:spLocks noGrp="1"/>
          </p:cNvSpPr>
          <p:nvPr>
            <p:ph type="subTitle" idx="1"/>
          </p:nvPr>
        </p:nvSpPr>
        <p:spPr>
          <a:xfrm>
            <a:off x="584514" y="3233025"/>
            <a:ext cx="2798207" cy="335754"/>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20" name="Google Shape;820;p84"/>
          <p:cNvSpPr txBox="1">
            <a:spLocks noGrp="1"/>
          </p:cNvSpPr>
          <p:nvPr>
            <p:ph type="subTitle" idx="2"/>
          </p:nvPr>
        </p:nvSpPr>
        <p:spPr>
          <a:xfrm>
            <a:off x="584514" y="3320069"/>
            <a:ext cx="2798207"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21" name="Google Shape;821;p84"/>
          <p:cNvSpPr txBox="1">
            <a:spLocks noGrp="1"/>
          </p:cNvSpPr>
          <p:nvPr>
            <p:ph type="subTitle" idx="3"/>
          </p:nvPr>
        </p:nvSpPr>
        <p:spPr>
          <a:xfrm>
            <a:off x="6454530" y="559563"/>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22" name="Google Shape;822;p84"/>
          <p:cNvSpPr txBox="1">
            <a:spLocks noGrp="1"/>
          </p:cNvSpPr>
          <p:nvPr>
            <p:ph type="subTitle" idx="4"/>
          </p:nvPr>
        </p:nvSpPr>
        <p:spPr>
          <a:xfrm>
            <a:off x="6457795" y="646605"/>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23" name="Google Shape;823;p84"/>
          <p:cNvSpPr txBox="1">
            <a:spLocks noGrp="1"/>
          </p:cNvSpPr>
          <p:nvPr>
            <p:ph type="subTitle" idx="5"/>
          </p:nvPr>
        </p:nvSpPr>
        <p:spPr>
          <a:xfrm>
            <a:off x="6454530" y="5719968"/>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24" name="Google Shape;824;p84"/>
          <p:cNvSpPr txBox="1">
            <a:spLocks noGrp="1"/>
          </p:cNvSpPr>
          <p:nvPr>
            <p:ph type="subTitle" idx="6"/>
          </p:nvPr>
        </p:nvSpPr>
        <p:spPr>
          <a:xfrm>
            <a:off x="6454530" y="5807010"/>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25" name="Google Shape;825;p84"/>
          <p:cNvSpPr txBox="1">
            <a:spLocks noGrp="1"/>
          </p:cNvSpPr>
          <p:nvPr>
            <p:ph type="subTitle" idx="7"/>
          </p:nvPr>
        </p:nvSpPr>
        <p:spPr>
          <a:xfrm>
            <a:off x="9028881" y="3245460"/>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26" name="Google Shape;826;p84"/>
          <p:cNvSpPr txBox="1">
            <a:spLocks noGrp="1"/>
          </p:cNvSpPr>
          <p:nvPr>
            <p:ph type="subTitle" idx="8"/>
          </p:nvPr>
        </p:nvSpPr>
        <p:spPr>
          <a:xfrm>
            <a:off x="9028881" y="3332503"/>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130252371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827"/>
        <p:cNvGrpSpPr/>
        <p:nvPr/>
      </p:nvGrpSpPr>
      <p:grpSpPr>
        <a:xfrm>
          <a:off x="0" y="0"/>
          <a:ext cx="0" cy="0"/>
          <a:chOff x="0" y="0"/>
          <a:chExt cx="0" cy="0"/>
        </a:xfrm>
      </p:grpSpPr>
      <p:grpSp>
        <p:nvGrpSpPr>
          <p:cNvPr id="828" name="Google Shape;828;p85"/>
          <p:cNvGrpSpPr/>
          <p:nvPr/>
        </p:nvGrpSpPr>
        <p:grpSpPr>
          <a:xfrm rot="-5400000" flipH="1">
            <a:off x="8119203" y="2610982"/>
            <a:ext cx="163205" cy="1417889"/>
            <a:chOff x="8582701" y="8238489"/>
            <a:chExt cx="320040" cy="2780031"/>
          </a:xfrm>
        </p:grpSpPr>
        <p:cxnSp>
          <p:nvCxnSpPr>
            <p:cNvPr id="829" name="Google Shape;829;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0" name="Google Shape;830;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31" name="Google Shape;831;p85"/>
          <p:cNvGrpSpPr/>
          <p:nvPr/>
        </p:nvGrpSpPr>
        <p:grpSpPr>
          <a:xfrm rot="5400000">
            <a:off x="4139100" y="2594027"/>
            <a:ext cx="163205" cy="1417889"/>
            <a:chOff x="8582701" y="8238489"/>
            <a:chExt cx="320040" cy="2780031"/>
          </a:xfrm>
        </p:grpSpPr>
        <p:cxnSp>
          <p:nvCxnSpPr>
            <p:cNvPr id="832" name="Google Shape;832;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3" name="Google Shape;833;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34" name="Google Shape;834;p85"/>
          <p:cNvGrpSpPr/>
          <p:nvPr/>
        </p:nvGrpSpPr>
        <p:grpSpPr>
          <a:xfrm>
            <a:off x="6148533" y="4458906"/>
            <a:ext cx="163229" cy="1417687"/>
            <a:chOff x="8582701" y="8238489"/>
            <a:chExt cx="320040" cy="2780031"/>
          </a:xfrm>
        </p:grpSpPr>
        <p:cxnSp>
          <p:nvCxnSpPr>
            <p:cNvPr id="835" name="Google Shape;835;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6" name="Google Shape;836;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37" name="Google Shape;837;p85"/>
          <p:cNvGrpSpPr/>
          <p:nvPr/>
        </p:nvGrpSpPr>
        <p:grpSpPr>
          <a:xfrm rot="10800000" flipH="1">
            <a:off x="6148533" y="563575"/>
            <a:ext cx="163229" cy="1417687"/>
            <a:chOff x="8582701" y="8238489"/>
            <a:chExt cx="320040" cy="2780031"/>
          </a:xfrm>
        </p:grpSpPr>
        <p:cxnSp>
          <p:nvCxnSpPr>
            <p:cNvPr id="838" name="Google Shape;838;p85"/>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39" name="Google Shape;839;p8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40" name="Google Shape;840;p85"/>
          <p:cNvGrpSpPr/>
          <p:nvPr/>
        </p:nvGrpSpPr>
        <p:grpSpPr>
          <a:xfrm flipH="1">
            <a:off x="4388521" y="1437882"/>
            <a:ext cx="3658570" cy="3730413"/>
            <a:chOff x="2466726" y="-956149"/>
            <a:chExt cx="10032274" cy="10058401"/>
          </a:xfrm>
        </p:grpSpPr>
        <p:sp>
          <p:nvSpPr>
            <p:cNvPr id="841" name="Google Shape;841;p85"/>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0" i="0" u="none" strike="noStrike" cap="none">
                <a:solidFill>
                  <a:schemeClr val="lt1"/>
                </a:solidFill>
                <a:latin typeface="Arial"/>
                <a:ea typeface="Arial"/>
                <a:cs typeface="Arial"/>
                <a:sym typeface="Arial"/>
              </a:endParaRPr>
            </a:p>
          </p:txBody>
        </p:sp>
        <p:sp>
          <p:nvSpPr>
            <p:cNvPr id="842" name="Google Shape;842;p85"/>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0" i="0" u="none" strike="noStrike" cap="none">
                <a:solidFill>
                  <a:schemeClr val="lt1"/>
                </a:solidFill>
                <a:latin typeface="Arial"/>
                <a:ea typeface="Arial"/>
                <a:cs typeface="Arial"/>
                <a:sym typeface="Arial"/>
              </a:endParaRPr>
            </a:p>
          </p:txBody>
        </p:sp>
        <p:sp>
          <p:nvSpPr>
            <p:cNvPr id="843" name="Google Shape;843;p85"/>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0" i="0" u="none" strike="noStrike" cap="none">
                <a:solidFill>
                  <a:schemeClr val="lt1"/>
                </a:solidFill>
                <a:latin typeface="Arial"/>
                <a:ea typeface="Arial"/>
                <a:cs typeface="Arial"/>
                <a:sym typeface="Arial"/>
              </a:endParaRPr>
            </a:p>
          </p:txBody>
        </p:sp>
        <p:sp>
          <p:nvSpPr>
            <p:cNvPr id="844" name="Google Shape;844;p85"/>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0" i="0" u="none" strike="noStrike" cap="none">
                <a:solidFill>
                  <a:schemeClr val="lt1"/>
                </a:solidFill>
                <a:latin typeface="Arial"/>
                <a:ea typeface="Arial"/>
                <a:cs typeface="Arial"/>
                <a:sym typeface="Arial"/>
              </a:endParaRPr>
            </a:p>
          </p:txBody>
        </p:sp>
      </p:grpSp>
      <p:sp>
        <p:nvSpPr>
          <p:cNvPr id="845" name="Google Shape;845;p85"/>
          <p:cNvSpPr txBox="1">
            <a:spLocks noGrp="1"/>
          </p:cNvSpPr>
          <p:nvPr>
            <p:ph type="subTitle" idx="1"/>
          </p:nvPr>
        </p:nvSpPr>
        <p:spPr>
          <a:xfrm>
            <a:off x="584514" y="3233025"/>
            <a:ext cx="2798207" cy="335754"/>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46" name="Google Shape;846;p85"/>
          <p:cNvSpPr txBox="1">
            <a:spLocks noGrp="1"/>
          </p:cNvSpPr>
          <p:nvPr>
            <p:ph type="subTitle" idx="2"/>
          </p:nvPr>
        </p:nvSpPr>
        <p:spPr>
          <a:xfrm>
            <a:off x="584514" y="3320069"/>
            <a:ext cx="2798207"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47" name="Google Shape;847;p85"/>
          <p:cNvSpPr txBox="1">
            <a:spLocks noGrp="1"/>
          </p:cNvSpPr>
          <p:nvPr>
            <p:ph type="subTitle" idx="3"/>
          </p:nvPr>
        </p:nvSpPr>
        <p:spPr>
          <a:xfrm>
            <a:off x="6454530" y="559563"/>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48" name="Google Shape;848;p85"/>
          <p:cNvSpPr txBox="1">
            <a:spLocks noGrp="1"/>
          </p:cNvSpPr>
          <p:nvPr>
            <p:ph type="subTitle" idx="4"/>
          </p:nvPr>
        </p:nvSpPr>
        <p:spPr>
          <a:xfrm>
            <a:off x="6457795" y="646605"/>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49" name="Google Shape;849;p85"/>
          <p:cNvSpPr txBox="1">
            <a:spLocks noGrp="1"/>
          </p:cNvSpPr>
          <p:nvPr>
            <p:ph type="subTitle" idx="5"/>
          </p:nvPr>
        </p:nvSpPr>
        <p:spPr>
          <a:xfrm>
            <a:off x="6454530" y="5719968"/>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50" name="Google Shape;850;p85"/>
          <p:cNvSpPr txBox="1">
            <a:spLocks noGrp="1"/>
          </p:cNvSpPr>
          <p:nvPr>
            <p:ph type="subTitle" idx="6"/>
          </p:nvPr>
        </p:nvSpPr>
        <p:spPr>
          <a:xfrm>
            <a:off x="6454530" y="5807010"/>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51" name="Google Shape;851;p85"/>
          <p:cNvSpPr txBox="1">
            <a:spLocks noGrp="1"/>
          </p:cNvSpPr>
          <p:nvPr>
            <p:ph type="subTitle" idx="7"/>
          </p:nvPr>
        </p:nvSpPr>
        <p:spPr>
          <a:xfrm>
            <a:off x="9028881" y="3245460"/>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52" name="Google Shape;852;p85"/>
          <p:cNvSpPr txBox="1">
            <a:spLocks noGrp="1"/>
          </p:cNvSpPr>
          <p:nvPr>
            <p:ph type="subTitle" idx="8"/>
          </p:nvPr>
        </p:nvSpPr>
        <p:spPr>
          <a:xfrm>
            <a:off x="9028881" y="3332503"/>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4540022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853"/>
        <p:cNvGrpSpPr/>
        <p:nvPr/>
      </p:nvGrpSpPr>
      <p:grpSpPr>
        <a:xfrm>
          <a:off x="0" y="0"/>
          <a:ext cx="0" cy="0"/>
          <a:chOff x="0" y="0"/>
          <a:chExt cx="0" cy="0"/>
        </a:xfrm>
      </p:grpSpPr>
      <p:grpSp>
        <p:nvGrpSpPr>
          <p:cNvPr id="854" name="Google Shape;854;p86"/>
          <p:cNvGrpSpPr/>
          <p:nvPr/>
        </p:nvGrpSpPr>
        <p:grpSpPr>
          <a:xfrm rot="-5400000" flipH="1">
            <a:off x="8049068" y="3653937"/>
            <a:ext cx="163205" cy="1417889"/>
            <a:chOff x="8582701" y="8238489"/>
            <a:chExt cx="320040" cy="2780031"/>
          </a:xfrm>
        </p:grpSpPr>
        <p:cxnSp>
          <p:nvCxnSpPr>
            <p:cNvPr id="855" name="Google Shape;855;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6" name="Google Shape;856;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57" name="Google Shape;857;p86"/>
          <p:cNvGrpSpPr/>
          <p:nvPr/>
        </p:nvGrpSpPr>
        <p:grpSpPr>
          <a:xfrm rot="10800000" flipH="1">
            <a:off x="6148533" y="991018"/>
            <a:ext cx="163229" cy="1417687"/>
            <a:chOff x="8582701" y="8238489"/>
            <a:chExt cx="320040" cy="2780031"/>
          </a:xfrm>
        </p:grpSpPr>
        <p:cxnSp>
          <p:nvCxnSpPr>
            <p:cNvPr id="858" name="Google Shape;858;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59" name="Google Shape;859;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60" name="Google Shape;860;p86"/>
          <p:cNvGrpSpPr/>
          <p:nvPr/>
        </p:nvGrpSpPr>
        <p:grpSpPr>
          <a:xfrm rot="5400000">
            <a:off x="4224732" y="3653937"/>
            <a:ext cx="163205" cy="1417889"/>
            <a:chOff x="8582701" y="8238489"/>
            <a:chExt cx="320040" cy="2780031"/>
          </a:xfrm>
        </p:grpSpPr>
        <p:cxnSp>
          <p:nvCxnSpPr>
            <p:cNvPr id="861" name="Google Shape;861;p86"/>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62" name="Google Shape;862;p86"/>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63" name="Google Shape;863;p86"/>
          <p:cNvGrpSpPr/>
          <p:nvPr/>
        </p:nvGrpSpPr>
        <p:grpSpPr>
          <a:xfrm>
            <a:off x="4348634" y="1865206"/>
            <a:ext cx="3739210" cy="3730413"/>
            <a:chOff x="2779615" y="736954"/>
            <a:chExt cx="4778508" cy="4767941"/>
          </a:xfrm>
        </p:grpSpPr>
        <p:sp>
          <p:nvSpPr>
            <p:cNvPr id="864" name="Google Shape;864;p86"/>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sp>
          <p:nvSpPr>
            <p:cNvPr id="865" name="Google Shape;865;p86"/>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sp>
          <p:nvSpPr>
            <p:cNvPr id="866" name="Google Shape;866;p86"/>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grpSp>
      <p:sp>
        <p:nvSpPr>
          <p:cNvPr id="867" name="Google Shape;867;p86"/>
          <p:cNvSpPr txBox="1">
            <a:spLocks noGrp="1"/>
          </p:cNvSpPr>
          <p:nvPr>
            <p:ph type="subTitle" idx="1"/>
          </p:nvPr>
        </p:nvSpPr>
        <p:spPr>
          <a:xfrm>
            <a:off x="584514" y="4269251"/>
            <a:ext cx="2798207" cy="335754"/>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68" name="Google Shape;868;p86"/>
          <p:cNvSpPr txBox="1">
            <a:spLocks noGrp="1"/>
          </p:cNvSpPr>
          <p:nvPr>
            <p:ph type="subTitle" idx="2"/>
          </p:nvPr>
        </p:nvSpPr>
        <p:spPr>
          <a:xfrm>
            <a:off x="584514" y="4356294"/>
            <a:ext cx="2798207"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69" name="Google Shape;869;p86"/>
          <p:cNvSpPr txBox="1">
            <a:spLocks noGrp="1"/>
          </p:cNvSpPr>
          <p:nvPr>
            <p:ph type="subTitle" idx="3"/>
          </p:nvPr>
        </p:nvSpPr>
        <p:spPr>
          <a:xfrm>
            <a:off x="6454530" y="974053"/>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70" name="Google Shape;870;p86"/>
          <p:cNvSpPr txBox="1">
            <a:spLocks noGrp="1"/>
          </p:cNvSpPr>
          <p:nvPr>
            <p:ph type="subTitle" idx="4"/>
          </p:nvPr>
        </p:nvSpPr>
        <p:spPr>
          <a:xfrm>
            <a:off x="6457795" y="1061096"/>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71" name="Google Shape;871;p86"/>
          <p:cNvSpPr txBox="1">
            <a:spLocks noGrp="1"/>
          </p:cNvSpPr>
          <p:nvPr>
            <p:ph type="subTitle" idx="5"/>
          </p:nvPr>
        </p:nvSpPr>
        <p:spPr>
          <a:xfrm>
            <a:off x="9028881" y="4281685"/>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72" name="Google Shape;872;p86"/>
          <p:cNvSpPr txBox="1">
            <a:spLocks noGrp="1"/>
          </p:cNvSpPr>
          <p:nvPr>
            <p:ph type="subTitle" idx="6"/>
          </p:nvPr>
        </p:nvSpPr>
        <p:spPr>
          <a:xfrm>
            <a:off x="9028881" y="4368729"/>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2100984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873"/>
        <p:cNvGrpSpPr/>
        <p:nvPr/>
      </p:nvGrpSpPr>
      <p:grpSpPr>
        <a:xfrm>
          <a:off x="0" y="0"/>
          <a:ext cx="0" cy="0"/>
          <a:chOff x="0" y="0"/>
          <a:chExt cx="0" cy="0"/>
        </a:xfrm>
      </p:grpSpPr>
      <p:grpSp>
        <p:nvGrpSpPr>
          <p:cNvPr id="874" name="Google Shape;874;p87"/>
          <p:cNvGrpSpPr/>
          <p:nvPr/>
        </p:nvGrpSpPr>
        <p:grpSpPr>
          <a:xfrm rot="-5400000" flipH="1">
            <a:off x="8049068" y="3653937"/>
            <a:ext cx="163205" cy="1417889"/>
            <a:chOff x="8582701" y="8238489"/>
            <a:chExt cx="320040" cy="2780031"/>
          </a:xfrm>
        </p:grpSpPr>
        <p:cxnSp>
          <p:nvCxnSpPr>
            <p:cNvPr id="875" name="Google Shape;875;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6" name="Google Shape;876;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77" name="Google Shape;877;p87"/>
          <p:cNvGrpSpPr/>
          <p:nvPr/>
        </p:nvGrpSpPr>
        <p:grpSpPr>
          <a:xfrm rot="10800000" flipH="1">
            <a:off x="6148533" y="991018"/>
            <a:ext cx="163229" cy="1417687"/>
            <a:chOff x="8582701" y="8238489"/>
            <a:chExt cx="320040" cy="2780031"/>
          </a:xfrm>
        </p:grpSpPr>
        <p:cxnSp>
          <p:nvCxnSpPr>
            <p:cNvPr id="878" name="Google Shape;878;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79" name="Google Shape;879;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80" name="Google Shape;880;p87"/>
          <p:cNvGrpSpPr/>
          <p:nvPr/>
        </p:nvGrpSpPr>
        <p:grpSpPr>
          <a:xfrm rot="5400000">
            <a:off x="4224732" y="3653937"/>
            <a:ext cx="163205" cy="1417889"/>
            <a:chOff x="8582701" y="8238489"/>
            <a:chExt cx="320040" cy="2780031"/>
          </a:xfrm>
        </p:grpSpPr>
        <p:cxnSp>
          <p:nvCxnSpPr>
            <p:cNvPr id="881" name="Google Shape;881;p87"/>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882" name="Google Shape;882;p87"/>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883" name="Google Shape;883;p87"/>
          <p:cNvGrpSpPr/>
          <p:nvPr/>
        </p:nvGrpSpPr>
        <p:grpSpPr>
          <a:xfrm>
            <a:off x="4348634" y="1865206"/>
            <a:ext cx="3739210" cy="3730413"/>
            <a:chOff x="2779615" y="736954"/>
            <a:chExt cx="4778508" cy="4767941"/>
          </a:xfrm>
        </p:grpSpPr>
        <p:sp>
          <p:nvSpPr>
            <p:cNvPr id="884" name="Google Shape;884;p87"/>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sp>
          <p:nvSpPr>
            <p:cNvPr id="885" name="Google Shape;885;p87"/>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sp>
          <p:nvSpPr>
            <p:cNvPr id="886" name="Google Shape;886;p87"/>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grpSp>
      <p:sp>
        <p:nvSpPr>
          <p:cNvPr id="887" name="Google Shape;887;p87"/>
          <p:cNvSpPr txBox="1">
            <a:spLocks noGrp="1"/>
          </p:cNvSpPr>
          <p:nvPr>
            <p:ph type="subTitle" idx="1"/>
          </p:nvPr>
        </p:nvSpPr>
        <p:spPr>
          <a:xfrm>
            <a:off x="584514" y="4269251"/>
            <a:ext cx="2798207" cy="335754"/>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88" name="Google Shape;888;p87"/>
          <p:cNvSpPr txBox="1">
            <a:spLocks noGrp="1"/>
          </p:cNvSpPr>
          <p:nvPr>
            <p:ph type="subTitle" idx="2"/>
          </p:nvPr>
        </p:nvSpPr>
        <p:spPr>
          <a:xfrm>
            <a:off x="584514" y="4356294"/>
            <a:ext cx="2798207"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89" name="Google Shape;889;p87"/>
          <p:cNvSpPr txBox="1">
            <a:spLocks noGrp="1"/>
          </p:cNvSpPr>
          <p:nvPr>
            <p:ph type="subTitle" idx="3"/>
          </p:nvPr>
        </p:nvSpPr>
        <p:spPr>
          <a:xfrm>
            <a:off x="6454530" y="974053"/>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90" name="Google Shape;890;p87"/>
          <p:cNvSpPr txBox="1">
            <a:spLocks noGrp="1"/>
          </p:cNvSpPr>
          <p:nvPr>
            <p:ph type="subTitle" idx="4"/>
          </p:nvPr>
        </p:nvSpPr>
        <p:spPr>
          <a:xfrm>
            <a:off x="6457795" y="1061096"/>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891" name="Google Shape;891;p87"/>
          <p:cNvSpPr txBox="1">
            <a:spLocks noGrp="1"/>
          </p:cNvSpPr>
          <p:nvPr>
            <p:ph type="subTitle" idx="5"/>
          </p:nvPr>
        </p:nvSpPr>
        <p:spPr>
          <a:xfrm>
            <a:off x="9028881" y="4281685"/>
            <a:ext cx="279820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892" name="Google Shape;892;p87"/>
          <p:cNvSpPr txBox="1">
            <a:spLocks noGrp="1"/>
          </p:cNvSpPr>
          <p:nvPr>
            <p:ph type="subTitle" idx="6"/>
          </p:nvPr>
        </p:nvSpPr>
        <p:spPr>
          <a:xfrm>
            <a:off x="9028881" y="4368729"/>
            <a:ext cx="279820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33214577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893"/>
        <p:cNvGrpSpPr/>
        <p:nvPr/>
      </p:nvGrpSpPr>
      <p:grpSpPr>
        <a:xfrm>
          <a:off x="0" y="0"/>
          <a:ext cx="0" cy="0"/>
          <a:chOff x="0" y="0"/>
          <a:chExt cx="0" cy="0"/>
        </a:xfrm>
      </p:grpSpPr>
      <p:sp>
        <p:nvSpPr>
          <p:cNvPr id="894" name="Google Shape;894;p88"/>
          <p:cNvSpPr/>
          <p:nvPr/>
        </p:nvSpPr>
        <p:spPr>
          <a:xfrm>
            <a:off x="4610575" y="1923520"/>
            <a:ext cx="3167466" cy="3167017"/>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6567" tIns="23300" rIns="46567" bIns="2330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51" b="0" i="0" u="none" strike="noStrike" cap="none">
              <a:solidFill>
                <a:srgbClr val="000000"/>
              </a:solidFill>
              <a:latin typeface="Arial"/>
              <a:ea typeface="Arial"/>
              <a:cs typeface="Arial"/>
              <a:sym typeface="Arial"/>
            </a:endParaRPr>
          </a:p>
        </p:txBody>
      </p:sp>
      <p:sp>
        <p:nvSpPr>
          <p:cNvPr id="895" name="Google Shape;895;p88"/>
          <p:cNvSpPr/>
          <p:nvPr/>
        </p:nvSpPr>
        <p:spPr>
          <a:xfrm>
            <a:off x="7303886" y="2737457"/>
            <a:ext cx="746270" cy="746164"/>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896" name="Google Shape;896;p88"/>
          <p:cNvSpPr/>
          <p:nvPr/>
        </p:nvSpPr>
        <p:spPr>
          <a:xfrm>
            <a:off x="6780817" y="4344328"/>
            <a:ext cx="746270" cy="746164"/>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897" name="Google Shape;897;p88"/>
          <p:cNvSpPr/>
          <p:nvPr/>
        </p:nvSpPr>
        <p:spPr>
          <a:xfrm>
            <a:off x="4815919" y="4344302"/>
            <a:ext cx="746270" cy="746164"/>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898" name="Google Shape;898;p88"/>
          <p:cNvSpPr/>
          <p:nvPr/>
        </p:nvSpPr>
        <p:spPr>
          <a:xfrm>
            <a:off x="4386318" y="2737457"/>
            <a:ext cx="746270" cy="746164"/>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899" name="Google Shape;899;p88"/>
          <p:cNvSpPr/>
          <p:nvPr/>
        </p:nvSpPr>
        <p:spPr>
          <a:xfrm>
            <a:off x="5821131" y="1612634"/>
            <a:ext cx="746270" cy="746164"/>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00" name="Google Shape;900;p88"/>
          <p:cNvSpPr txBox="1">
            <a:spLocks noGrp="1"/>
          </p:cNvSpPr>
          <p:nvPr>
            <p:ph type="subTitle" idx="1"/>
          </p:nvPr>
        </p:nvSpPr>
        <p:spPr>
          <a:xfrm>
            <a:off x="458257" y="3025780"/>
            <a:ext cx="3649927" cy="335754"/>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01" name="Google Shape;901;p88"/>
          <p:cNvSpPr txBox="1">
            <a:spLocks noGrp="1"/>
          </p:cNvSpPr>
          <p:nvPr>
            <p:ph type="subTitle" idx="2"/>
          </p:nvPr>
        </p:nvSpPr>
        <p:spPr>
          <a:xfrm>
            <a:off x="458257" y="3112824"/>
            <a:ext cx="3649927"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02" name="Google Shape;902;p88"/>
          <p:cNvSpPr txBox="1">
            <a:spLocks noGrp="1"/>
          </p:cNvSpPr>
          <p:nvPr>
            <p:ph type="subTitle" idx="3"/>
          </p:nvPr>
        </p:nvSpPr>
        <p:spPr>
          <a:xfrm>
            <a:off x="4104401" y="833502"/>
            <a:ext cx="4174869" cy="33575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03" name="Google Shape;903;p88"/>
          <p:cNvSpPr txBox="1">
            <a:spLocks noGrp="1"/>
          </p:cNvSpPr>
          <p:nvPr>
            <p:ph type="subTitle" idx="4"/>
          </p:nvPr>
        </p:nvSpPr>
        <p:spPr>
          <a:xfrm>
            <a:off x="4109272" y="920547"/>
            <a:ext cx="4174869" cy="609497"/>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630">
                <a:solidFill>
                  <a:schemeClr val="dk2"/>
                </a:solidFill>
              </a:defRPr>
            </a:lvl2pPr>
            <a:lvl3pPr lvl="2" algn="ctr">
              <a:lnSpc>
                <a:spcPct val="90000"/>
              </a:lnSpc>
              <a:spcBef>
                <a:spcPts val="0"/>
              </a:spcBef>
              <a:spcAft>
                <a:spcPts val="0"/>
              </a:spcAft>
              <a:buClr>
                <a:schemeClr val="dk2"/>
              </a:buClr>
              <a:buSzPts val="1200"/>
              <a:buFont typeface="Arial"/>
              <a:buNone/>
              <a:defRPr sz="1630">
                <a:solidFill>
                  <a:schemeClr val="dk2"/>
                </a:solidFill>
              </a:defRPr>
            </a:lvl3pPr>
            <a:lvl4pPr lvl="3" algn="ctr">
              <a:lnSpc>
                <a:spcPct val="90000"/>
              </a:lnSpc>
              <a:spcBef>
                <a:spcPts val="0"/>
              </a:spcBef>
              <a:spcAft>
                <a:spcPts val="0"/>
              </a:spcAft>
              <a:buClr>
                <a:schemeClr val="dk2"/>
              </a:buClr>
              <a:buSzPts val="1200"/>
              <a:buFont typeface="Arial"/>
              <a:buNone/>
              <a:defRPr sz="1630">
                <a:solidFill>
                  <a:schemeClr val="dk2"/>
                </a:solidFill>
              </a:defRPr>
            </a:lvl4pPr>
            <a:lvl5pPr lvl="4" algn="ctr">
              <a:lnSpc>
                <a:spcPct val="90000"/>
              </a:lnSpc>
              <a:spcBef>
                <a:spcPts val="0"/>
              </a:spcBef>
              <a:spcAft>
                <a:spcPts val="0"/>
              </a:spcAft>
              <a:buClr>
                <a:schemeClr val="dk2"/>
              </a:buClr>
              <a:buSzPts val="1200"/>
              <a:buFont typeface="Arial"/>
              <a:buNone/>
              <a:defRPr sz="1630">
                <a:solidFill>
                  <a:schemeClr val="dk2"/>
                </a:solidFill>
              </a:defRPr>
            </a:lvl5pPr>
            <a:lvl6pPr lvl="5" algn="ctr">
              <a:lnSpc>
                <a:spcPct val="90000"/>
              </a:lnSpc>
              <a:spcBef>
                <a:spcPts val="0"/>
              </a:spcBef>
              <a:spcAft>
                <a:spcPts val="0"/>
              </a:spcAft>
              <a:buClr>
                <a:schemeClr val="dk2"/>
              </a:buClr>
              <a:buSzPts val="1200"/>
              <a:buNone/>
              <a:defRPr sz="1630">
                <a:solidFill>
                  <a:schemeClr val="dk2"/>
                </a:solidFill>
              </a:defRPr>
            </a:lvl6pPr>
            <a:lvl7pPr lvl="6" algn="ctr">
              <a:lnSpc>
                <a:spcPct val="90000"/>
              </a:lnSpc>
              <a:spcBef>
                <a:spcPts val="0"/>
              </a:spcBef>
              <a:spcAft>
                <a:spcPts val="0"/>
              </a:spcAft>
              <a:buClr>
                <a:schemeClr val="dk2"/>
              </a:buClr>
              <a:buSzPts val="1200"/>
              <a:buNone/>
              <a:defRPr sz="1630">
                <a:solidFill>
                  <a:schemeClr val="dk2"/>
                </a:solidFill>
              </a:defRPr>
            </a:lvl7pPr>
            <a:lvl8pPr lvl="7" algn="ctr">
              <a:lnSpc>
                <a:spcPct val="90000"/>
              </a:lnSpc>
              <a:spcBef>
                <a:spcPts val="0"/>
              </a:spcBef>
              <a:spcAft>
                <a:spcPts val="0"/>
              </a:spcAft>
              <a:buClr>
                <a:schemeClr val="dk2"/>
              </a:buClr>
              <a:buSzPts val="1200"/>
              <a:buNone/>
              <a:defRPr sz="1630">
                <a:solidFill>
                  <a:schemeClr val="dk2"/>
                </a:solidFill>
              </a:defRPr>
            </a:lvl8pPr>
            <a:lvl9pPr lvl="8" algn="ct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04" name="Google Shape;904;p88"/>
          <p:cNvSpPr txBox="1">
            <a:spLocks noGrp="1"/>
          </p:cNvSpPr>
          <p:nvPr>
            <p:ph type="subTitle" idx="5"/>
          </p:nvPr>
        </p:nvSpPr>
        <p:spPr>
          <a:xfrm>
            <a:off x="7594542" y="4794674"/>
            <a:ext cx="364992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05" name="Google Shape;905;p88"/>
          <p:cNvSpPr txBox="1">
            <a:spLocks noGrp="1"/>
          </p:cNvSpPr>
          <p:nvPr>
            <p:ph type="subTitle" idx="6"/>
          </p:nvPr>
        </p:nvSpPr>
        <p:spPr>
          <a:xfrm>
            <a:off x="7594542" y="4874407"/>
            <a:ext cx="364992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06" name="Google Shape;906;p88"/>
          <p:cNvSpPr txBox="1">
            <a:spLocks noGrp="1"/>
          </p:cNvSpPr>
          <p:nvPr>
            <p:ph type="subTitle" idx="7"/>
          </p:nvPr>
        </p:nvSpPr>
        <p:spPr>
          <a:xfrm>
            <a:off x="8208692" y="3073148"/>
            <a:ext cx="3649927"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07" name="Google Shape;907;p88"/>
          <p:cNvSpPr txBox="1">
            <a:spLocks noGrp="1"/>
          </p:cNvSpPr>
          <p:nvPr>
            <p:ph type="subTitle" idx="8"/>
          </p:nvPr>
        </p:nvSpPr>
        <p:spPr>
          <a:xfrm>
            <a:off x="8208692" y="3160190"/>
            <a:ext cx="3649927"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08" name="Google Shape;908;p88"/>
          <p:cNvSpPr txBox="1">
            <a:spLocks noGrp="1"/>
          </p:cNvSpPr>
          <p:nvPr>
            <p:ph type="subTitle" idx="9"/>
          </p:nvPr>
        </p:nvSpPr>
        <p:spPr>
          <a:xfrm>
            <a:off x="889764" y="4794674"/>
            <a:ext cx="3649927" cy="335754"/>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09" name="Google Shape;909;p88"/>
          <p:cNvSpPr txBox="1">
            <a:spLocks noGrp="1"/>
          </p:cNvSpPr>
          <p:nvPr>
            <p:ph type="subTitle" idx="13"/>
          </p:nvPr>
        </p:nvSpPr>
        <p:spPr>
          <a:xfrm>
            <a:off x="889764" y="4874407"/>
            <a:ext cx="3649927"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10" name="Google Shape;910;p88"/>
          <p:cNvSpPr>
            <a:spLocks noGrp="1"/>
          </p:cNvSpPr>
          <p:nvPr>
            <p:ph type="pic" idx="14"/>
          </p:nvPr>
        </p:nvSpPr>
        <p:spPr>
          <a:xfrm>
            <a:off x="6000599" y="1768109"/>
            <a:ext cx="435277" cy="435214"/>
          </a:xfrm>
          <a:prstGeom prst="rect">
            <a:avLst/>
          </a:prstGeom>
          <a:noFill/>
          <a:ln>
            <a:noFill/>
          </a:ln>
        </p:spPr>
      </p:sp>
      <p:sp>
        <p:nvSpPr>
          <p:cNvPr id="911" name="Google Shape;911;p88"/>
          <p:cNvSpPr>
            <a:spLocks noGrp="1"/>
          </p:cNvSpPr>
          <p:nvPr>
            <p:ph type="pic" idx="15"/>
          </p:nvPr>
        </p:nvSpPr>
        <p:spPr>
          <a:xfrm>
            <a:off x="7459382" y="2909509"/>
            <a:ext cx="435277" cy="435214"/>
          </a:xfrm>
          <a:prstGeom prst="rect">
            <a:avLst/>
          </a:prstGeom>
          <a:noFill/>
          <a:ln>
            <a:noFill/>
          </a:ln>
        </p:spPr>
      </p:sp>
      <p:sp>
        <p:nvSpPr>
          <p:cNvPr id="912" name="Google Shape;912;p88"/>
          <p:cNvSpPr>
            <a:spLocks noGrp="1"/>
          </p:cNvSpPr>
          <p:nvPr>
            <p:ph type="pic" idx="16"/>
          </p:nvPr>
        </p:nvSpPr>
        <p:spPr>
          <a:xfrm>
            <a:off x="4537982" y="2901765"/>
            <a:ext cx="435277" cy="435214"/>
          </a:xfrm>
          <a:prstGeom prst="rect">
            <a:avLst/>
          </a:prstGeom>
          <a:noFill/>
          <a:ln>
            <a:noFill/>
          </a:ln>
        </p:spPr>
      </p:sp>
      <p:sp>
        <p:nvSpPr>
          <p:cNvPr id="913" name="Google Shape;913;p88"/>
          <p:cNvSpPr>
            <a:spLocks noGrp="1"/>
          </p:cNvSpPr>
          <p:nvPr>
            <p:ph type="pic" idx="17"/>
          </p:nvPr>
        </p:nvSpPr>
        <p:spPr>
          <a:xfrm>
            <a:off x="4967583" y="4499777"/>
            <a:ext cx="435277" cy="435214"/>
          </a:xfrm>
          <a:prstGeom prst="rect">
            <a:avLst/>
          </a:prstGeom>
          <a:noFill/>
          <a:ln>
            <a:noFill/>
          </a:ln>
        </p:spPr>
      </p:sp>
      <p:sp>
        <p:nvSpPr>
          <p:cNvPr id="914" name="Google Shape;914;p88"/>
          <p:cNvSpPr>
            <a:spLocks noGrp="1"/>
          </p:cNvSpPr>
          <p:nvPr>
            <p:ph type="pic" idx="18"/>
          </p:nvPr>
        </p:nvSpPr>
        <p:spPr>
          <a:xfrm>
            <a:off x="6942602" y="4499777"/>
            <a:ext cx="435277" cy="435214"/>
          </a:xfrm>
          <a:prstGeom prst="rect">
            <a:avLst/>
          </a:prstGeom>
          <a:noFill/>
          <a:ln>
            <a:noFill/>
          </a:ln>
        </p:spPr>
      </p:sp>
    </p:spTree>
    <p:extLst>
      <p:ext uri="{BB962C8B-B14F-4D97-AF65-F5344CB8AC3E}">
        <p14:creationId xmlns:p14="http://schemas.microsoft.com/office/powerpoint/2010/main" val="19662244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915"/>
        <p:cNvGrpSpPr/>
        <p:nvPr/>
      </p:nvGrpSpPr>
      <p:grpSpPr>
        <a:xfrm>
          <a:off x="0" y="0"/>
          <a:ext cx="0" cy="0"/>
          <a:chOff x="0" y="0"/>
          <a:chExt cx="0" cy="0"/>
        </a:xfrm>
      </p:grpSpPr>
      <p:sp>
        <p:nvSpPr>
          <p:cNvPr id="916" name="Google Shape;916;p89"/>
          <p:cNvSpPr/>
          <p:nvPr/>
        </p:nvSpPr>
        <p:spPr>
          <a:xfrm>
            <a:off x="4634529" y="1745392"/>
            <a:ext cx="3167466" cy="3167017"/>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6567" tIns="23300" rIns="46567" bIns="2330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51" b="0" i="0" u="none" strike="noStrike" cap="none">
              <a:solidFill>
                <a:srgbClr val="000000"/>
              </a:solidFill>
              <a:latin typeface="Arial"/>
              <a:ea typeface="Arial"/>
              <a:cs typeface="Arial"/>
              <a:sym typeface="Arial"/>
            </a:endParaRPr>
          </a:p>
        </p:txBody>
      </p:sp>
      <p:sp>
        <p:nvSpPr>
          <p:cNvPr id="917" name="Google Shape;917;p89"/>
          <p:cNvSpPr/>
          <p:nvPr/>
        </p:nvSpPr>
        <p:spPr>
          <a:xfrm>
            <a:off x="7177884" y="2103198"/>
            <a:ext cx="746270" cy="746164"/>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918" name="Google Shape;918;p89"/>
          <p:cNvSpPr/>
          <p:nvPr/>
        </p:nvSpPr>
        <p:spPr>
          <a:xfrm>
            <a:off x="4556165" y="2103198"/>
            <a:ext cx="746270" cy="746164"/>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919" name="Google Shape;919;p89"/>
          <p:cNvSpPr/>
          <p:nvPr/>
        </p:nvSpPr>
        <p:spPr>
          <a:xfrm>
            <a:off x="7281521" y="3618101"/>
            <a:ext cx="746270" cy="746164"/>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920" name="Google Shape;920;p89"/>
          <p:cNvSpPr/>
          <p:nvPr/>
        </p:nvSpPr>
        <p:spPr>
          <a:xfrm>
            <a:off x="4452527" y="3618101"/>
            <a:ext cx="746270" cy="746164"/>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921" name="Google Shape;921;p89"/>
          <p:cNvSpPr/>
          <p:nvPr/>
        </p:nvSpPr>
        <p:spPr>
          <a:xfrm>
            <a:off x="5816488" y="1343125"/>
            <a:ext cx="746270" cy="746164"/>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22" name="Google Shape;922;p89"/>
          <p:cNvSpPr/>
          <p:nvPr/>
        </p:nvSpPr>
        <p:spPr>
          <a:xfrm>
            <a:off x="5816488" y="4490135"/>
            <a:ext cx="746270" cy="746164"/>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23" name="Google Shape;923;p89"/>
          <p:cNvSpPr txBox="1">
            <a:spLocks noGrp="1"/>
          </p:cNvSpPr>
          <p:nvPr>
            <p:ph type="subTitle" idx="1"/>
          </p:nvPr>
        </p:nvSpPr>
        <p:spPr>
          <a:xfrm>
            <a:off x="577857" y="2303564"/>
            <a:ext cx="3605698" cy="335754"/>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24" name="Google Shape;924;p89"/>
          <p:cNvSpPr txBox="1">
            <a:spLocks noGrp="1"/>
          </p:cNvSpPr>
          <p:nvPr>
            <p:ph type="subTitle" idx="2"/>
          </p:nvPr>
        </p:nvSpPr>
        <p:spPr>
          <a:xfrm>
            <a:off x="577857" y="2390608"/>
            <a:ext cx="3605698"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25" name="Google Shape;925;p89"/>
          <p:cNvSpPr txBox="1">
            <a:spLocks noGrp="1"/>
          </p:cNvSpPr>
          <p:nvPr>
            <p:ph type="subTitle" idx="3"/>
          </p:nvPr>
        </p:nvSpPr>
        <p:spPr>
          <a:xfrm>
            <a:off x="4087907" y="577098"/>
            <a:ext cx="4203431" cy="33575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26" name="Google Shape;926;p89"/>
          <p:cNvSpPr txBox="1">
            <a:spLocks noGrp="1"/>
          </p:cNvSpPr>
          <p:nvPr>
            <p:ph type="subTitle" idx="4"/>
          </p:nvPr>
        </p:nvSpPr>
        <p:spPr>
          <a:xfrm>
            <a:off x="4087907" y="664164"/>
            <a:ext cx="4203431" cy="609497"/>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630">
                <a:solidFill>
                  <a:schemeClr val="dk2"/>
                </a:solidFill>
              </a:defRPr>
            </a:lvl2pPr>
            <a:lvl3pPr lvl="2" algn="ctr">
              <a:lnSpc>
                <a:spcPct val="90000"/>
              </a:lnSpc>
              <a:spcBef>
                <a:spcPts val="0"/>
              </a:spcBef>
              <a:spcAft>
                <a:spcPts val="0"/>
              </a:spcAft>
              <a:buClr>
                <a:schemeClr val="dk2"/>
              </a:buClr>
              <a:buSzPts val="1200"/>
              <a:buFont typeface="Arial"/>
              <a:buNone/>
              <a:defRPr sz="1630">
                <a:solidFill>
                  <a:schemeClr val="dk2"/>
                </a:solidFill>
              </a:defRPr>
            </a:lvl3pPr>
            <a:lvl4pPr lvl="3" algn="ctr">
              <a:lnSpc>
                <a:spcPct val="90000"/>
              </a:lnSpc>
              <a:spcBef>
                <a:spcPts val="0"/>
              </a:spcBef>
              <a:spcAft>
                <a:spcPts val="0"/>
              </a:spcAft>
              <a:buClr>
                <a:schemeClr val="dk2"/>
              </a:buClr>
              <a:buSzPts val="1200"/>
              <a:buFont typeface="Arial"/>
              <a:buNone/>
              <a:defRPr sz="1630">
                <a:solidFill>
                  <a:schemeClr val="dk2"/>
                </a:solidFill>
              </a:defRPr>
            </a:lvl4pPr>
            <a:lvl5pPr lvl="4" algn="ctr">
              <a:lnSpc>
                <a:spcPct val="90000"/>
              </a:lnSpc>
              <a:spcBef>
                <a:spcPts val="0"/>
              </a:spcBef>
              <a:spcAft>
                <a:spcPts val="0"/>
              </a:spcAft>
              <a:buClr>
                <a:schemeClr val="dk2"/>
              </a:buClr>
              <a:buSzPts val="1200"/>
              <a:buFont typeface="Arial"/>
              <a:buNone/>
              <a:defRPr sz="1630">
                <a:solidFill>
                  <a:schemeClr val="dk2"/>
                </a:solidFill>
              </a:defRPr>
            </a:lvl5pPr>
            <a:lvl6pPr lvl="5" algn="ctr">
              <a:lnSpc>
                <a:spcPct val="90000"/>
              </a:lnSpc>
              <a:spcBef>
                <a:spcPts val="0"/>
              </a:spcBef>
              <a:spcAft>
                <a:spcPts val="0"/>
              </a:spcAft>
              <a:buClr>
                <a:schemeClr val="dk2"/>
              </a:buClr>
              <a:buSzPts val="1200"/>
              <a:buNone/>
              <a:defRPr sz="1630">
                <a:solidFill>
                  <a:schemeClr val="dk2"/>
                </a:solidFill>
              </a:defRPr>
            </a:lvl6pPr>
            <a:lvl7pPr lvl="6" algn="ctr">
              <a:lnSpc>
                <a:spcPct val="90000"/>
              </a:lnSpc>
              <a:spcBef>
                <a:spcPts val="0"/>
              </a:spcBef>
              <a:spcAft>
                <a:spcPts val="0"/>
              </a:spcAft>
              <a:buClr>
                <a:schemeClr val="dk2"/>
              </a:buClr>
              <a:buSzPts val="1200"/>
              <a:buNone/>
              <a:defRPr sz="1630">
                <a:solidFill>
                  <a:schemeClr val="dk2"/>
                </a:solidFill>
              </a:defRPr>
            </a:lvl7pPr>
            <a:lvl8pPr lvl="7" algn="ctr">
              <a:lnSpc>
                <a:spcPct val="90000"/>
              </a:lnSpc>
              <a:spcBef>
                <a:spcPts val="0"/>
              </a:spcBef>
              <a:spcAft>
                <a:spcPts val="0"/>
              </a:spcAft>
              <a:buClr>
                <a:schemeClr val="dk2"/>
              </a:buClr>
              <a:buSzPts val="1200"/>
              <a:buNone/>
              <a:defRPr sz="1630">
                <a:solidFill>
                  <a:schemeClr val="dk2"/>
                </a:solidFill>
              </a:defRPr>
            </a:lvl8pPr>
            <a:lvl9pPr lvl="8" algn="ct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27" name="Google Shape;927;p89"/>
          <p:cNvSpPr txBox="1">
            <a:spLocks noGrp="1"/>
          </p:cNvSpPr>
          <p:nvPr>
            <p:ph type="subTitle" idx="5"/>
          </p:nvPr>
        </p:nvSpPr>
        <p:spPr>
          <a:xfrm>
            <a:off x="8121024" y="3900572"/>
            <a:ext cx="3810576"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28" name="Google Shape;928;p89"/>
          <p:cNvSpPr txBox="1">
            <a:spLocks noGrp="1"/>
          </p:cNvSpPr>
          <p:nvPr>
            <p:ph type="subTitle" idx="6"/>
          </p:nvPr>
        </p:nvSpPr>
        <p:spPr>
          <a:xfrm>
            <a:off x="8121024" y="3980306"/>
            <a:ext cx="3810576"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29" name="Google Shape;929;p89"/>
          <p:cNvSpPr txBox="1">
            <a:spLocks noGrp="1"/>
          </p:cNvSpPr>
          <p:nvPr>
            <p:ph type="subTitle" idx="7"/>
          </p:nvPr>
        </p:nvSpPr>
        <p:spPr>
          <a:xfrm>
            <a:off x="8123415" y="2236465"/>
            <a:ext cx="3810576" cy="33575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30" name="Google Shape;930;p89"/>
          <p:cNvSpPr txBox="1">
            <a:spLocks noGrp="1"/>
          </p:cNvSpPr>
          <p:nvPr>
            <p:ph type="subTitle" idx="8"/>
          </p:nvPr>
        </p:nvSpPr>
        <p:spPr>
          <a:xfrm>
            <a:off x="8123415" y="2323506"/>
            <a:ext cx="3810576"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31" name="Google Shape;931;p89"/>
          <p:cNvSpPr txBox="1">
            <a:spLocks noGrp="1"/>
          </p:cNvSpPr>
          <p:nvPr>
            <p:ph type="subTitle" idx="9"/>
          </p:nvPr>
        </p:nvSpPr>
        <p:spPr>
          <a:xfrm>
            <a:off x="594815" y="3965692"/>
            <a:ext cx="3605698" cy="335754"/>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32" name="Google Shape;932;p89"/>
          <p:cNvSpPr txBox="1">
            <a:spLocks noGrp="1"/>
          </p:cNvSpPr>
          <p:nvPr>
            <p:ph type="subTitle" idx="13"/>
          </p:nvPr>
        </p:nvSpPr>
        <p:spPr>
          <a:xfrm>
            <a:off x="594815" y="4045427"/>
            <a:ext cx="3605698"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33" name="Google Shape;933;p89"/>
          <p:cNvSpPr txBox="1">
            <a:spLocks noGrp="1"/>
          </p:cNvSpPr>
          <p:nvPr>
            <p:ph type="subTitle" idx="14"/>
          </p:nvPr>
        </p:nvSpPr>
        <p:spPr>
          <a:xfrm>
            <a:off x="4090356" y="5536602"/>
            <a:ext cx="4198534" cy="335754"/>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34" name="Google Shape;934;p89"/>
          <p:cNvSpPr txBox="1">
            <a:spLocks noGrp="1"/>
          </p:cNvSpPr>
          <p:nvPr>
            <p:ph type="subTitle" idx="15"/>
          </p:nvPr>
        </p:nvSpPr>
        <p:spPr>
          <a:xfrm>
            <a:off x="4090356" y="5623648"/>
            <a:ext cx="4198534" cy="609497"/>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200"/>
              <a:buFont typeface="Arial"/>
              <a:buNone/>
              <a:defRPr sz="1630">
                <a:solidFill>
                  <a:schemeClr val="dk2"/>
                </a:solidFill>
              </a:defRPr>
            </a:lvl2pPr>
            <a:lvl3pPr lvl="2" algn="ctr">
              <a:lnSpc>
                <a:spcPct val="90000"/>
              </a:lnSpc>
              <a:spcBef>
                <a:spcPts val="0"/>
              </a:spcBef>
              <a:spcAft>
                <a:spcPts val="0"/>
              </a:spcAft>
              <a:buClr>
                <a:schemeClr val="dk2"/>
              </a:buClr>
              <a:buSzPts val="1200"/>
              <a:buFont typeface="Arial"/>
              <a:buNone/>
              <a:defRPr sz="1630">
                <a:solidFill>
                  <a:schemeClr val="dk2"/>
                </a:solidFill>
              </a:defRPr>
            </a:lvl3pPr>
            <a:lvl4pPr lvl="3" algn="ctr">
              <a:lnSpc>
                <a:spcPct val="90000"/>
              </a:lnSpc>
              <a:spcBef>
                <a:spcPts val="0"/>
              </a:spcBef>
              <a:spcAft>
                <a:spcPts val="0"/>
              </a:spcAft>
              <a:buClr>
                <a:schemeClr val="dk2"/>
              </a:buClr>
              <a:buSzPts val="1200"/>
              <a:buFont typeface="Arial"/>
              <a:buNone/>
              <a:defRPr sz="1630">
                <a:solidFill>
                  <a:schemeClr val="dk2"/>
                </a:solidFill>
              </a:defRPr>
            </a:lvl4pPr>
            <a:lvl5pPr lvl="4" algn="ctr">
              <a:lnSpc>
                <a:spcPct val="90000"/>
              </a:lnSpc>
              <a:spcBef>
                <a:spcPts val="0"/>
              </a:spcBef>
              <a:spcAft>
                <a:spcPts val="0"/>
              </a:spcAft>
              <a:buClr>
                <a:schemeClr val="dk2"/>
              </a:buClr>
              <a:buSzPts val="1200"/>
              <a:buFont typeface="Arial"/>
              <a:buNone/>
              <a:defRPr sz="1630">
                <a:solidFill>
                  <a:schemeClr val="dk2"/>
                </a:solidFill>
              </a:defRPr>
            </a:lvl5pPr>
            <a:lvl6pPr lvl="5" algn="ctr">
              <a:lnSpc>
                <a:spcPct val="90000"/>
              </a:lnSpc>
              <a:spcBef>
                <a:spcPts val="0"/>
              </a:spcBef>
              <a:spcAft>
                <a:spcPts val="0"/>
              </a:spcAft>
              <a:buClr>
                <a:schemeClr val="dk2"/>
              </a:buClr>
              <a:buSzPts val="1200"/>
              <a:buNone/>
              <a:defRPr sz="1630">
                <a:solidFill>
                  <a:schemeClr val="dk2"/>
                </a:solidFill>
              </a:defRPr>
            </a:lvl6pPr>
            <a:lvl7pPr lvl="6" algn="ctr">
              <a:lnSpc>
                <a:spcPct val="90000"/>
              </a:lnSpc>
              <a:spcBef>
                <a:spcPts val="0"/>
              </a:spcBef>
              <a:spcAft>
                <a:spcPts val="0"/>
              </a:spcAft>
              <a:buClr>
                <a:schemeClr val="dk2"/>
              </a:buClr>
              <a:buSzPts val="1200"/>
              <a:buNone/>
              <a:defRPr sz="1630">
                <a:solidFill>
                  <a:schemeClr val="dk2"/>
                </a:solidFill>
              </a:defRPr>
            </a:lvl7pPr>
            <a:lvl8pPr lvl="7" algn="ctr">
              <a:lnSpc>
                <a:spcPct val="90000"/>
              </a:lnSpc>
              <a:spcBef>
                <a:spcPts val="0"/>
              </a:spcBef>
              <a:spcAft>
                <a:spcPts val="0"/>
              </a:spcAft>
              <a:buClr>
                <a:schemeClr val="dk2"/>
              </a:buClr>
              <a:buSzPts val="1200"/>
              <a:buNone/>
              <a:defRPr sz="1630">
                <a:solidFill>
                  <a:schemeClr val="dk2"/>
                </a:solidFill>
              </a:defRPr>
            </a:lvl8pPr>
            <a:lvl9pPr lvl="8" algn="ct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935" name="Google Shape;935;p89"/>
          <p:cNvSpPr>
            <a:spLocks noGrp="1"/>
          </p:cNvSpPr>
          <p:nvPr>
            <p:ph type="pic" idx="16"/>
          </p:nvPr>
        </p:nvSpPr>
        <p:spPr>
          <a:xfrm>
            <a:off x="5971984" y="1498600"/>
            <a:ext cx="435277" cy="435214"/>
          </a:xfrm>
          <a:prstGeom prst="rect">
            <a:avLst/>
          </a:prstGeom>
          <a:noFill/>
          <a:ln>
            <a:noFill/>
          </a:ln>
        </p:spPr>
      </p:sp>
      <p:sp>
        <p:nvSpPr>
          <p:cNvPr id="936" name="Google Shape;936;p89"/>
          <p:cNvSpPr>
            <a:spLocks noGrp="1"/>
          </p:cNvSpPr>
          <p:nvPr>
            <p:ph type="pic" idx="17"/>
          </p:nvPr>
        </p:nvSpPr>
        <p:spPr>
          <a:xfrm>
            <a:off x="7333380" y="2258673"/>
            <a:ext cx="435277" cy="435214"/>
          </a:xfrm>
          <a:prstGeom prst="rect">
            <a:avLst/>
          </a:prstGeom>
          <a:noFill/>
          <a:ln>
            <a:noFill/>
          </a:ln>
        </p:spPr>
      </p:sp>
      <p:sp>
        <p:nvSpPr>
          <p:cNvPr id="937" name="Google Shape;937;p89"/>
          <p:cNvSpPr>
            <a:spLocks noGrp="1"/>
          </p:cNvSpPr>
          <p:nvPr>
            <p:ph type="pic" idx="18"/>
          </p:nvPr>
        </p:nvSpPr>
        <p:spPr>
          <a:xfrm>
            <a:off x="4705047" y="2258673"/>
            <a:ext cx="435277" cy="435214"/>
          </a:xfrm>
          <a:prstGeom prst="rect">
            <a:avLst/>
          </a:prstGeom>
          <a:noFill/>
          <a:ln>
            <a:noFill/>
          </a:ln>
        </p:spPr>
      </p:sp>
      <p:sp>
        <p:nvSpPr>
          <p:cNvPr id="938" name="Google Shape;938;p89"/>
          <p:cNvSpPr>
            <a:spLocks noGrp="1"/>
          </p:cNvSpPr>
          <p:nvPr>
            <p:ph type="pic" idx="19"/>
          </p:nvPr>
        </p:nvSpPr>
        <p:spPr>
          <a:xfrm>
            <a:off x="4606962" y="3773576"/>
            <a:ext cx="435277" cy="435214"/>
          </a:xfrm>
          <a:prstGeom prst="rect">
            <a:avLst/>
          </a:prstGeom>
          <a:noFill/>
          <a:ln>
            <a:noFill/>
          </a:ln>
        </p:spPr>
      </p:sp>
      <p:sp>
        <p:nvSpPr>
          <p:cNvPr id="939" name="Google Shape;939;p89"/>
          <p:cNvSpPr>
            <a:spLocks noGrp="1"/>
          </p:cNvSpPr>
          <p:nvPr>
            <p:ph type="pic" idx="20"/>
          </p:nvPr>
        </p:nvSpPr>
        <p:spPr>
          <a:xfrm>
            <a:off x="7421492" y="3773576"/>
            <a:ext cx="435277" cy="435214"/>
          </a:xfrm>
          <a:prstGeom prst="rect">
            <a:avLst/>
          </a:prstGeom>
          <a:noFill/>
          <a:ln>
            <a:noFill/>
          </a:ln>
        </p:spPr>
      </p:sp>
      <p:sp>
        <p:nvSpPr>
          <p:cNvPr id="940" name="Google Shape;940;p89"/>
          <p:cNvSpPr>
            <a:spLocks noGrp="1"/>
          </p:cNvSpPr>
          <p:nvPr>
            <p:ph type="pic" idx="21"/>
          </p:nvPr>
        </p:nvSpPr>
        <p:spPr>
          <a:xfrm>
            <a:off x="5970922" y="4669580"/>
            <a:ext cx="435277" cy="435214"/>
          </a:xfrm>
          <a:prstGeom prst="rect">
            <a:avLst/>
          </a:prstGeom>
          <a:noFill/>
          <a:ln>
            <a:noFill/>
          </a:ln>
        </p:spPr>
      </p:sp>
    </p:spTree>
    <p:extLst>
      <p:ext uri="{BB962C8B-B14F-4D97-AF65-F5344CB8AC3E}">
        <p14:creationId xmlns:p14="http://schemas.microsoft.com/office/powerpoint/2010/main" val="9655123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941"/>
        <p:cNvGrpSpPr/>
        <p:nvPr/>
      </p:nvGrpSpPr>
      <p:grpSpPr>
        <a:xfrm>
          <a:off x="0" y="0"/>
          <a:ext cx="0" cy="0"/>
          <a:chOff x="0" y="0"/>
          <a:chExt cx="0" cy="0"/>
        </a:xfrm>
      </p:grpSpPr>
      <p:grpSp>
        <p:nvGrpSpPr>
          <p:cNvPr id="942" name="Google Shape;942;p90"/>
          <p:cNvGrpSpPr/>
          <p:nvPr/>
        </p:nvGrpSpPr>
        <p:grpSpPr>
          <a:xfrm>
            <a:off x="4380854" y="3374847"/>
            <a:ext cx="163229" cy="1417687"/>
            <a:chOff x="8582701" y="8238489"/>
            <a:chExt cx="320040" cy="2780031"/>
          </a:xfrm>
        </p:grpSpPr>
        <p:cxnSp>
          <p:nvCxnSpPr>
            <p:cNvPr id="943" name="Google Shape;943;p90"/>
            <p:cNvCxnSpPr/>
            <p:nvPr/>
          </p:nvCxnSpPr>
          <p:spPr>
            <a:xfrm rot="10800000">
              <a:off x="8742721" y="8238489"/>
              <a:ext cx="0" cy="2459991"/>
            </a:xfrm>
            <a:prstGeom prst="straightConnector1">
              <a:avLst/>
            </a:prstGeom>
            <a:noFill/>
            <a:ln w="19050" cap="flat" cmpd="sng">
              <a:solidFill>
                <a:schemeClr val="dk2"/>
              </a:solidFill>
              <a:prstDash val="solid"/>
              <a:miter lim="400000"/>
              <a:headEnd type="none" w="sm" len="sm"/>
              <a:tailEnd type="none" w="sm" len="sm"/>
            </a:ln>
          </p:spPr>
        </p:cxnSp>
        <p:sp>
          <p:nvSpPr>
            <p:cNvPr id="944" name="Google Shape;944;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945" name="Google Shape;945;p90"/>
          <p:cNvGrpSpPr/>
          <p:nvPr/>
        </p:nvGrpSpPr>
        <p:grpSpPr>
          <a:xfrm>
            <a:off x="971602" y="1289304"/>
            <a:ext cx="349776" cy="1946811"/>
            <a:chOff x="1880937" y="2193885"/>
            <a:chExt cx="685800" cy="3817620"/>
          </a:xfrm>
        </p:grpSpPr>
        <p:cxnSp>
          <p:nvCxnSpPr>
            <p:cNvPr id="946" name="Google Shape;946;p9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47" name="Google Shape;947;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948" name="Google Shape;948;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49" name="Google Shape;949;p90"/>
          <p:cNvCxnSpPr/>
          <p:nvPr/>
        </p:nvCxnSpPr>
        <p:spPr>
          <a:xfrm>
            <a:off x="971702" y="3184713"/>
            <a:ext cx="10493072" cy="0"/>
          </a:xfrm>
          <a:prstGeom prst="straightConnector1">
            <a:avLst/>
          </a:prstGeom>
          <a:noFill/>
          <a:ln w="19050" cap="flat" cmpd="sng">
            <a:solidFill>
              <a:schemeClr val="dk2"/>
            </a:solidFill>
            <a:prstDash val="solid"/>
            <a:miter lim="400000"/>
            <a:headEnd type="none" w="sm" len="sm"/>
            <a:tailEnd type="none" w="sm" len="sm"/>
          </a:ln>
        </p:spPr>
      </p:cxnSp>
      <p:sp>
        <p:nvSpPr>
          <p:cNvPr id="950" name="Google Shape;950;p90"/>
          <p:cNvSpPr/>
          <p:nvPr/>
        </p:nvSpPr>
        <p:spPr>
          <a:xfrm>
            <a:off x="580982" y="2811631"/>
            <a:ext cx="741374" cy="746164"/>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51" name="Google Shape;951;p90"/>
          <p:cNvSpPr/>
          <p:nvPr/>
        </p:nvSpPr>
        <p:spPr>
          <a:xfrm>
            <a:off x="4091776" y="2811631"/>
            <a:ext cx="741374" cy="746164"/>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952" name="Google Shape;952;p90"/>
          <p:cNvGrpSpPr/>
          <p:nvPr/>
        </p:nvGrpSpPr>
        <p:grpSpPr>
          <a:xfrm rot="10800000">
            <a:off x="11139647" y="3267350"/>
            <a:ext cx="349776" cy="2051015"/>
            <a:chOff x="1880937" y="2193885"/>
            <a:chExt cx="685800" cy="4021962"/>
          </a:xfrm>
        </p:grpSpPr>
        <p:cxnSp>
          <p:nvCxnSpPr>
            <p:cNvPr id="953" name="Google Shape;953;p90"/>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954" name="Google Shape;954;p90"/>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955" name="Google Shape;955;p90"/>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956" name="Google Shape;956;p90"/>
          <p:cNvGrpSpPr/>
          <p:nvPr/>
        </p:nvGrpSpPr>
        <p:grpSpPr>
          <a:xfrm rot="10800000" flipH="1">
            <a:off x="7885504" y="2034096"/>
            <a:ext cx="163229" cy="1226686"/>
            <a:chOff x="8582701" y="8613035"/>
            <a:chExt cx="320040" cy="2405485"/>
          </a:xfrm>
        </p:grpSpPr>
        <p:cxnSp>
          <p:nvCxnSpPr>
            <p:cNvPr id="957" name="Google Shape;957;p90"/>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958" name="Google Shape;958;p90"/>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959" name="Google Shape;959;p90"/>
          <p:cNvSpPr/>
          <p:nvPr/>
        </p:nvSpPr>
        <p:spPr>
          <a:xfrm>
            <a:off x="7602562" y="2811631"/>
            <a:ext cx="741374" cy="746164"/>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60" name="Google Shape;960;p90"/>
          <p:cNvSpPr/>
          <p:nvPr/>
        </p:nvSpPr>
        <p:spPr>
          <a:xfrm>
            <a:off x="11139657" y="2811631"/>
            <a:ext cx="741374" cy="746164"/>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61" name="Google Shape;961;p90"/>
          <p:cNvSpPr txBox="1">
            <a:spLocks noGrp="1"/>
          </p:cNvSpPr>
          <p:nvPr>
            <p:ph type="subTitle" idx="1"/>
          </p:nvPr>
        </p:nvSpPr>
        <p:spPr>
          <a:xfrm>
            <a:off x="1410052" y="1312622"/>
            <a:ext cx="3749303"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62" name="Google Shape;962;p90"/>
          <p:cNvSpPr txBox="1">
            <a:spLocks noGrp="1"/>
          </p:cNvSpPr>
          <p:nvPr>
            <p:ph type="subTitle" idx="2"/>
          </p:nvPr>
        </p:nvSpPr>
        <p:spPr>
          <a:xfrm>
            <a:off x="1410058" y="839146"/>
            <a:ext cx="3749303"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963" name="Google Shape;963;p90"/>
          <p:cNvSpPr txBox="1">
            <a:spLocks noGrp="1"/>
          </p:cNvSpPr>
          <p:nvPr>
            <p:ph type="subTitle" idx="3"/>
          </p:nvPr>
        </p:nvSpPr>
        <p:spPr>
          <a:xfrm>
            <a:off x="6092465" y="1312622"/>
            <a:ext cx="3749303"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64" name="Google Shape;964;p90"/>
          <p:cNvSpPr txBox="1">
            <a:spLocks noGrp="1"/>
          </p:cNvSpPr>
          <p:nvPr>
            <p:ph type="subTitle" idx="4"/>
          </p:nvPr>
        </p:nvSpPr>
        <p:spPr>
          <a:xfrm>
            <a:off x="6092471" y="839146"/>
            <a:ext cx="3749303" cy="609497"/>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965" name="Google Shape;965;p90"/>
          <p:cNvSpPr txBox="1">
            <a:spLocks noGrp="1"/>
          </p:cNvSpPr>
          <p:nvPr>
            <p:ph type="subTitle" idx="5"/>
          </p:nvPr>
        </p:nvSpPr>
        <p:spPr>
          <a:xfrm>
            <a:off x="2587804" y="5090937"/>
            <a:ext cx="3749303"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66" name="Google Shape;966;p90"/>
          <p:cNvSpPr txBox="1">
            <a:spLocks noGrp="1"/>
          </p:cNvSpPr>
          <p:nvPr>
            <p:ph type="subTitle" idx="6"/>
          </p:nvPr>
        </p:nvSpPr>
        <p:spPr>
          <a:xfrm>
            <a:off x="2587810" y="4617461"/>
            <a:ext cx="3749303" cy="609497"/>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967" name="Google Shape;967;p90"/>
          <p:cNvSpPr txBox="1">
            <a:spLocks noGrp="1"/>
          </p:cNvSpPr>
          <p:nvPr>
            <p:ph type="subTitle" idx="7"/>
          </p:nvPr>
        </p:nvSpPr>
        <p:spPr>
          <a:xfrm>
            <a:off x="7217311" y="5090937"/>
            <a:ext cx="3749303" cy="335754"/>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68" name="Google Shape;968;p90"/>
          <p:cNvSpPr txBox="1">
            <a:spLocks noGrp="1"/>
          </p:cNvSpPr>
          <p:nvPr>
            <p:ph type="subTitle" idx="8"/>
          </p:nvPr>
        </p:nvSpPr>
        <p:spPr>
          <a:xfrm>
            <a:off x="7217316" y="4617461"/>
            <a:ext cx="3749303"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969" name="Google Shape;969;p90"/>
          <p:cNvSpPr>
            <a:spLocks noGrp="1"/>
          </p:cNvSpPr>
          <p:nvPr>
            <p:ph type="pic" idx="9"/>
          </p:nvPr>
        </p:nvSpPr>
        <p:spPr>
          <a:xfrm>
            <a:off x="734031" y="2961741"/>
            <a:ext cx="435277" cy="435214"/>
          </a:xfrm>
          <a:prstGeom prst="rect">
            <a:avLst/>
          </a:prstGeom>
          <a:noFill/>
          <a:ln>
            <a:noFill/>
          </a:ln>
        </p:spPr>
      </p:sp>
      <p:sp>
        <p:nvSpPr>
          <p:cNvPr id="970" name="Google Shape;970;p90"/>
          <p:cNvSpPr>
            <a:spLocks noGrp="1"/>
          </p:cNvSpPr>
          <p:nvPr>
            <p:ph type="pic" idx="13"/>
          </p:nvPr>
        </p:nvSpPr>
        <p:spPr>
          <a:xfrm>
            <a:off x="4225653" y="2961741"/>
            <a:ext cx="435277" cy="435214"/>
          </a:xfrm>
          <a:prstGeom prst="rect">
            <a:avLst/>
          </a:prstGeom>
          <a:noFill/>
          <a:ln>
            <a:noFill/>
          </a:ln>
        </p:spPr>
      </p:sp>
      <p:sp>
        <p:nvSpPr>
          <p:cNvPr id="971" name="Google Shape;971;p90"/>
          <p:cNvSpPr>
            <a:spLocks noGrp="1"/>
          </p:cNvSpPr>
          <p:nvPr>
            <p:ph type="pic" idx="14"/>
          </p:nvPr>
        </p:nvSpPr>
        <p:spPr>
          <a:xfrm>
            <a:off x="7752169" y="2974073"/>
            <a:ext cx="435277" cy="435214"/>
          </a:xfrm>
          <a:prstGeom prst="rect">
            <a:avLst/>
          </a:prstGeom>
          <a:noFill/>
          <a:ln>
            <a:noFill/>
          </a:ln>
        </p:spPr>
      </p:sp>
      <p:sp>
        <p:nvSpPr>
          <p:cNvPr id="972" name="Google Shape;972;p90"/>
          <p:cNvSpPr>
            <a:spLocks noGrp="1"/>
          </p:cNvSpPr>
          <p:nvPr>
            <p:ph type="pic" idx="15"/>
          </p:nvPr>
        </p:nvSpPr>
        <p:spPr>
          <a:xfrm>
            <a:off x="11292705" y="2975661"/>
            <a:ext cx="435277" cy="435214"/>
          </a:xfrm>
          <a:prstGeom prst="rect">
            <a:avLst/>
          </a:prstGeom>
          <a:noFill/>
          <a:ln>
            <a:noFill/>
          </a:ln>
        </p:spPr>
      </p:sp>
    </p:spTree>
    <p:extLst>
      <p:ext uri="{BB962C8B-B14F-4D97-AF65-F5344CB8AC3E}">
        <p14:creationId xmlns:p14="http://schemas.microsoft.com/office/powerpoint/2010/main" val="26578446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973"/>
        <p:cNvGrpSpPr/>
        <p:nvPr/>
      </p:nvGrpSpPr>
      <p:grpSpPr>
        <a:xfrm>
          <a:off x="0" y="0"/>
          <a:ext cx="0" cy="0"/>
          <a:chOff x="0" y="0"/>
          <a:chExt cx="0" cy="0"/>
        </a:xfrm>
      </p:grpSpPr>
      <p:grpSp>
        <p:nvGrpSpPr>
          <p:cNvPr id="974" name="Google Shape;974;p91"/>
          <p:cNvGrpSpPr/>
          <p:nvPr/>
        </p:nvGrpSpPr>
        <p:grpSpPr>
          <a:xfrm>
            <a:off x="8769459" y="3144115"/>
            <a:ext cx="163259" cy="1234323"/>
            <a:chOff x="8582641" y="8598062"/>
            <a:chExt cx="320100" cy="2420458"/>
          </a:xfrm>
        </p:grpSpPr>
        <p:cxnSp>
          <p:nvCxnSpPr>
            <p:cNvPr id="975" name="Google Shape;975;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76" name="Google Shape;976;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977" name="Google Shape;977;p91"/>
          <p:cNvGrpSpPr/>
          <p:nvPr/>
        </p:nvGrpSpPr>
        <p:grpSpPr>
          <a:xfrm rot="10800000" flipH="1">
            <a:off x="6160344" y="2656226"/>
            <a:ext cx="163259" cy="1226611"/>
            <a:chOff x="8582641" y="8613180"/>
            <a:chExt cx="320100" cy="2405340"/>
          </a:xfrm>
        </p:grpSpPr>
        <p:cxnSp>
          <p:nvCxnSpPr>
            <p:cNvPr id="978" name="Google Shape;978;p91"/>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979" name="Google Shape;979;p9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980" name="Google Shape;980;p91"/>
          <p:cNvGrpSpPr/>
          <p:nvPr/>
        </p:nvGrpSpPr>
        <p:grpSpPr>
          <a:xfrm>
            <a:off x="3523686" y="3144115"/>
            <a:ext cx="163229" cy="1234323"/>
            <a:chOff x="8582701" y="8598062"/>
            <a:chExt cx="320040" cy="2420458"/>
          </a:xfrm>
        </p:grpSpPr>
        <p:cxnSp>
          <p:nvCxnSpPr>
            <p:cNvPr id="981" name="Google Shape;981;p91"/>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982" name="Google Shape;982;p91"/>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983" name="Google Shape;983;p91"/>
          <p:cNvGrpSpPr/>
          <p:nvPr/>
        </p:nvGrpSpPr>
        <p:grpSpPr>
          <a:xfrm>
            <a:off x="982398" y="1496942"/>
            <a:ext cx="349776" cy="1946811"/>
            <a:chOff x="1880937" y="2193885"/>
            <a:chExt cx="685800" cy="3817620"/>
          </a:xfrm>
        </p:grpSpPr>
        <p:cxnSp>
          <p:nvCxnSpPr>
            <p:cNvPr id="984" name="Google Shape;984;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85" name="Google Shape;985;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986" name="Google Shape;986;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987" name="Google Shape;987;p91"/>
          <p:cNvCxnSpPr/>
          <p:nvPr/>
        </p:nvCxnSpPr>
        <p:spPr>
          <a:xfrm>
            <a:off x="982396" y="3552128"/>
            <a:ext cx="10493072" cy="0"/>
          </a:xfrm>
          <a:prstGeom prst="straightConnector1">
            <a:avLst/>
          </a:prstGeom>
          <a:noFill/>
          <a:ln w="19050" cap="flat" cmpd="sng">
            <a:solidFill>
              <a:schemeClr val="dk2"/>
            </a:solidFill>
            <a:prstDash val="solid"/>
            <a:miter lim="400000"/>
            <a:headEnd type="none" w="sm" len="sm"/>
            <a:tailEnd type="none" w="sm" len="sm"/>
          </a:ln>
        </p:spPr>
      </p:cxnSp>
      <p:sp>
        <p:nvSpPr>
          <p:cNvPr id="988" name="Google Shape;988;p91"/>
          <p:cNvSpPr/>
          <p:nvPr/>
        </p:nvSpPr>
        <p:spPr>
          <a:xfrm>
            <a:off x="3234612" y="3144115"/>
            <a:ext cx="741374" cy="746164"/>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89" name="Google Shape;989;p91"/>
          <p:cNvSpPr/>
          <p:nvPr/>
        </p:nvSpPr>
        <p:spPr>
          <a:xfrm>
            <a:off x="5857501" y="3144115"/>
            <a:ext cx="741374" cy="746164"/>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90" name="Google Shape;990;p91"/>
          <p:cNvSpPr/>
          <p:nvPr/>
        </p:nvSpPr>
        <p:spPr>
          <a:xfrm>
            <a:off x="8480385" y="3144115"/>
            <a:ext cx="741374" cy="746164"/>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991" name="Google Shape;991;p91"/>
          <p:cNvGrpSpPr/>
          <p:nvPr/>
        </p:nvGrpSpPr>
        <p:grpSpPr>
          <a:xfrm flipH="1">
            <a:off x="11137555" y="1496942"/>
            <a:ext cx="349776" cy="1946811"/>
            <a:chOff x="1880937" y="2193885"/>
            <a:chExt cx="685800" cy="3817620"/>
          </a:xfrm>
        </p:grpSpPr>
        <p:cxnSp>
          <p:nvCxnSpPr>
            <p:cNvPr id="992" name="Google Shape;992;p91"/>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993" name="Google Shape;993;p91"/>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994" name="Google Shape;994;p91"/>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995" name="Google Shape;995;p91"/>
          <p:cNvSpPr/>
          <p:nvPr/>
        </p:nvSpPr>
        <p:spPr>
          <a:xfrm>
            <a:off x="591812" y="3144115"/>
            <a:ext cx="741374" cy="746164"/>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96" name="Google Shape;996;p91"/>
          <p:cNvSpPr/>
          <p:nvPr/>
        </p:nvSpPr>
        <p:spPr>
          <a:xfrm>
            <a:off x="11103291" y="3144115"/>
            <a:ext cx="741374" cy="746164"/>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997" name="Google Shape;997;p91"/>
          <p:cNvSpPr txBox="1">
            <a:spLocks noGrp="1"/>
          </p:cNvSpPr>
          <p:nvPr>
            <p:ph type="subTitle" idx="1"/>
          </p:nvPr>
        </p:nvSpPr>
        <p:spPr>
          <a:xfrm>
            <a:off x="1420848" y="1493553"/>
            <a:ext cx="2925101"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998" name="Google Shape;998;p91"/>
          <p:cNvSpPr txBox="1">
            <a:spLocks noGrp="1"/>
          </p:cNvSpPr>
          <p:nvPr>
            <p:ph type="subTitle" idx="2"/>
          </p:nvPr>
        </p:nvSpPr>
        <p:spPr>
          <a:xfrm>
            <a:off x="1420851" y="1086636"/>
            <a:ext cx="2925101"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999" name="Google Shape;999;p91"/>
          <p:cNvSpPr txBox="1">
            <a:spLocks noGrp="1"/>
          </p:cNvSpPr>
          <p:nvPr>
            <p:ph type="subTitle" idx="3"/>
          </p:nvPr>
        </p:nvSpPr>
        <p:spPr>
          <a:xfrm>
            <a:off x="4765633" y="1493553"/>
            <a:ext cx="2925101"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00" name="Google Shape;1000;p91"/>
          <p:cNvSpPr txBox="1">
            <a:spLocks noGrp="1"/>
          </p:cNvSpPr>
          <p:nvPr>
            <p:ph type="subTitle" idx="4"/>
          </p:nvPr>
        </p:nvSpPr>
        <p:spPr>
          <a:xfrm>
            <a:off x="4765636" y="1086636"/>
            <a:ext cx="2925101" cy="609497"/>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01" name="Google Shape;1001;p91"/>
          <p:cNvSpPr txBox="1">
            <a:spLocks noGrp="1"/>
          </p:cNvSpPr>
          <p:nvPr>
            <p:ph type="subTitle" idx="5"/>
          </p:nvPr>
        </p:nvSpPr>
        <p:spPr>
          <a:xfrm>
            <a:off x="8110418" y="1493553"/>
            <a:ext cx="2925101" cy="335754"/>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02" name="Google Shape;1002;p91"/>
          <p:cNvSpPr txBox="1">
            <a:spLocks noGrp="1"/>
          </p:cNvSpPr>
          <p:nvPr>
            <p:ph type="subTitle" idx="6"/>
          </p:nvPr>
        </p:nvSpPr>
        <p:spPr>
          <a:xfrm>
            <a:off x="8110421" y="1086636"/>
            <a:ext cx="2925101"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03" name="Google Shape;1003;p91"/>
          <p:cNvSpPr txBox="1">
            <a:spLocks noGrp="1"/>
          </p:cNvSpPr>
          <p:nvPr>
            <p:ph type="subTitle" idx="7"/>
          </p:nvPr>
        </p:nvSpPr>
        <p:spPr>
          <a:xfrm>
            <a:off x="2142756" y="4846770"/>
            <a:ext cx="2925101"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04" name="Google Shape;1004;p91"/>
          <p:cNvSpPr txBox="1">
            <a:spLocks noGrp="1"/>
          </p:cNvSpPr>
          <p:nvPr>
            <p:ph type="subTitle" idx="8"/>
          </p:nvPr>
        </p:nvSpPr>
        <p:spPr>
          <a:xfrm>
            <a:off x="2142760" y="4439853"/>
            <a:ext cx="2925101" cy="609497"/>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05" name="Google Shape;1005;p91"/>
          <p:cNvSpPr txBox="1">
            <a:spLocks noGrp="1"/>
          </p:cNvSpPr>
          <p:nvPr>
            <p:ph type="subTitle" idx="9"/>
          </p:nvPr>
        </p:nvSpPr>
        <p:spPr>
          <a:xfrm>
            <a:off x="7388493" y="4846770"/>
            <a:ext cx="2925101"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06" name="Google Shape;1006;p91"/>
          <p:cNvSpPr txBox="1">
            <a:spLocks noGrp="1"/>
          </p:cNvSpPr>
          <p:nvPr>
            <p:ph type="subTitle" idx="13"/>
          </p:nvPr>
        </p:nvSpPr>
        <p:spPr>
          <a:xfrm>
            <a:off x="7388496" y="4439853"/>
            <a:ext cx="2925101" cy="609497"/>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07" name="Google Shape;1007;p91"/>
          <p:cNvSpPr>
            <a:spLocks noGrp="1"/>
          </p:cNvSpPr>
          <p:nvPr>
            <p:ph type="pic" idx="14"/>
          </p:nvPr>
        </p:nvSpPr>
        <p:spPr>
          <a:xfrm>
            <a:off x="743369" y="3280334"/>
            <a:ext cx="435277" cy="435214"/>
          </a:xfrm>
          <a:prstGeom prst="rect">
            <a:avLst/>
          </a:prstGeom>
          <a:noFill/>
          <a:ln>
            <a:noFill/>
          </a:ln>
        </p:spPr>
      </p:sp>
      <p:sp>
        <p:nvSpPr>
          <p:cNvPr id="1008" name="Google Shape;1008;p91"/>
          <p:cNvSpPr>
            <a:spLocks noGrp="1"/>
          </p:cNvSpPr>
          <p:nvPr>
            <p:ph type="pic" idx="15"/>
          </p:nvPr>
        </p:nvSpPr>
        <p:spPr>
          <a:xfrm>
            <a:off x="3391239" y="3299590"/>
            <a:ext cx="435277" cy="435214"/>
          </a:xfrm>
          <a:prstGeom prst="rect">
            <a:avLst/>
          </a:prstGeom>
          <a:noFill/>
          <a:ln>
            <a:noFill/>
          </a:ln>
        </p:spPr>
      </p:sp>
      <p:sp>
        <p:nvSpPr>
          <p:cNvPr id="1009" name="Google Shape;1009;p91"/>
          <p:cNvSpPr>
            <a:spLocks noGrp="1"/>
          </p:cNvSpPr>
          <p:nvPr>
            <p:ph type="pic" idx="16"/>
          </p:nvPr>
        </p:nvSpPr>
        <p:spPr>
          <a:xfrm>
            <a:off x="6022835" y="3299590"/>
            <a:ext cx="435277" cy="435214"/>
          </a:xfrm>
          <a:prstGeom prst="rect">
            <a:avLst/>
          </a:prstGeom>
          <a:noFill/>
          <a:ln>
            <a:noFill/>
          </a:ln>
        </p:spPr>
      </p:sp>
      <p:sp>
        <p:nvSpPr>
          <p:cNvPr id="1010" name="Google Shape;1010;p91"/>
          <p:cNvSpPr>
            <a:spLocks noGrp="1"/>
          </p:cNvSpPr>
          <p:nvPr>
            <p:ph type="pic" idx="17"/>
          </p:nvPr>
        </p:nvSpPr>
        <p:spPr>
          <a:xfrm>
            <a:off x="8638557" y="3299590"/>
            <a:ext cx="435277" cy="435214"/>
          </a:xfrm>
          <a:prstGeom prst="rect">
            <a:avLst/>
          </a:prstGeom>
          <a:noFill/>
          <a:ln>
            <a:noFill/>
          </a:ln>
        </p:spPr>
      </p:sp>
      <p:sp>
        <p:nvSpPr>
          <p:cNvPr id="1011" name="Google Shape;1011;p91"/>
          <p:cNvSpPr>
            <a:spLocks noGrp="1"/>
          </p:cNvSpPr>
          <p:nvPr>
            <p:ph type="pic" idx="18"/>
          </p:nvPr>
        </p:nvSpPr>
        <p:spPr>
          <a:xfrm>
            <a:off x="11253281" y="3299590"/>
            <a:ext cx="435277" cy="435214"/>
          </a:xfrm>
          <a:prstGeom prst="rect">
            <a:avLst/>
          </a:prstGeom>
          <a:noFill/>
          <a:ln>
            <a:noFill/>
          </a:ln>
        </p:spPr>
      </p:sp>
    </p:spTree>
    <p:extLst>
      <p:ext uri="{BB962C8B-B14F-4D97-AF65-F5344CB8AC3E}">
        <p14:creationId xmlns:p14="http://schemas.microsoft.com/office/powerpoint/2010/main" val="33331243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1012"/>
        <p:cNvGrpSpPr/>
        <p:nvPr/>
      </p:nvGrpSpPr>
      <p:grpSpPr>
        <a:xfrm>
          <a:off x="0" y="0"/>
          <a:ext cx="0" cy="0"/>
          <a:chOff x="0" y="0"/>
          <a:chExt cx="0" cy="0"/>
        </a:xfrm>
      </p:grpSpPr>
      <p:grpSp>
        <p:nvGrpSpPr>
          <p:cNvPr id="1013" name="Google Shape;1013;p92"/>
          <p:cNvGrpSpPr/>
          <p:nvPr/>
        </p:nvGrpSpPr>
        <p:grpSpPr>
          <a:xfrm>
            <a:off x="2962369" y="3209308"/>
            <a:ext cx="163229" cy="1226686"/>
            <a:chOff x="8582701" y="8613035"/>
            <a:chExt cx="320040" cy="2405485"/>
          </a:xfrm>
        </p:grpSpPr>
        <p:cxnSp>
          <p:nvCxnSpPr>
            <p:cNvPr id="1014" name="Google Shape;1014;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15" name="Google Shape;1015;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cxnSp>
        <p:nvCxnSpPr>
          <p:cNvPr id="1016" name="Google Shape;1016;p92"/>
          <p:cNvCxnSpPr/>
          <p:nvPr/>
        </p:nvCxnSpPr>
        <p:spPr>
          <a:xfrm>
            <a:off x="971599" y="3497453"/>
            <a:ext cx="10493072" cy="0"/>
          </a:xfrm>
          <a:prstGeom prst="straightConnector1">
            <a:avLst/>
          </a:prstGeom>
          <a:noFill/>
          <a:ln w="19050" cap="flat" cmpd="sng">
            <a:solidFill>
              <a:schemeClr val="dk2"/>
            </a:solidFill>
            <a:prstDash val="solid"/>
            <a:miter lim="400000"/>
            <a:headEnd type="none" w="sm" len="sm"/>
            <a:tailEnd type="none" w="sm" len="sm"/>
          </a:ln>
        </p:spPr>
      </p:cxnSp>
      <p:sp>
        <p:nvSpPr>
          <p:cNvPr id="1017" name="Google Shape;1017;p92"/>
          <p:cNvSpPr/>
          <p:nvPr/>
        </p:nvSpPr>
        <p:spPr>
          <a:xfrm>
            <a:off x="2677158" y="3124287"/>
            <a:ext cx="741374" cy="746164"/>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1018" name="Google Shape;1018;p92"/>
          <p:cNvGrpSpPr/>
          <p:nvPr/>
        </p:nvGrpSpPr>
        <p:grpSpPr>
          <a:xfrm rot="10800000" flipH="1">
            <a:off x="9257780" y="2604822"/>
            <a:ext cx="163229" cy="1226686"/>
            <a:chOff x="8582701" y="8613035"/>
            <a:chExt cx="320040" cy="2405485"/>
          </a:xfrm>
        </p:grpSpPr>
        <p:cxnSp>
          <p:nvCxnSpPr>
            <p:cNvPr id="1019" name="Google Shape;1019;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0" name="Google Shape;1020;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1021" name="Google Shape;1021;p92"/>
          <p:cNvSpPr/>
          <p:nvPr/>
        </p:nvSpPr>
        <p:spPr>
          <a:xfrm>
            <a:off x="8968643" y="3124287"/>
            <a:ext cx="741374" cy="746164"/>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1022" name="Google Shape;1022;p92"/>
          <p:cNvGrpSpPr/>
          <p:nvPr/>
        </p:nvGrpSpPr>
        <p:grpSpPr>
          <a:xfrm>
            <a:off x="7168535" y="3182572"/>
            <a:ext cx="163229" cy="1226686"/>
            <a:chOff x="8582701" y="8613035"/>
            <a:chExt cx="320040" cy="2405485"/>
          </a:xfrm>
        </p:grpSpPr>
        <p:cxnSp>
          <p:nvCxnSpPr>
            <p:cNvPr id="1023" name="Google Shape;1023;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4" name="Google Shape;1024;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1025" name="Google Shape;1025;p92"/>
          <p:cNvSpPr/>
          <p:nvPr/>
        </p:nvSpPr>
        <p:spPr>
          <a:xfrm>
            <a:off x="6871482" y="3124287"/>
            <a:ext cx="741374" cy="746164"/>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1026" name="Google Shape;1026;p92"/>
          <p:cNvGrpSpPr/>
          <p:nvPr/>
        </p:nvGrpSpPr>
        <p:grpSpPr>
          <a:xfrm rot="10800000" flipH="1">
            <a:off x="5063368" y="2578086"/>
            <a:ext cx="163229" cy="1226686"/>
            <a:chOff x="8582701" y="8613035"/>
            <a:chExt cx="320040" cy="2405485"/>
          </a:xfrm>
        </p:grpSpPr>
        <p:cxnSp>
          <p:nvCxnSpPr>
            <p:cNvPr id="1027" name="Google Shape;1027;p92"/>
            <p:cNvCxnSpPr/>
            <p:nvPr/>
          </p:nvCxnSpPr>
          <p:spPr>
            <a:xfrm rot="10800000">
              <a:off x="8742721" y="8613035"/>
              <a:ext cx="0" cy="2085445"/>
            </a:xfrm>
            <a:prstGeom prst="straightConnector1">
              <a:avLst/>
            </a:prstGeom>
            <a:noFill/>
            <a:ln w="19050" cap="flat" cmpd="sng">
              <a:solidFill>
                <a:schemeClr val="dk2"/>
              </a:solidFill>
              <a:prstDash val="solid"/>
              <a:miter lim="400000"/>
              <a:headEnd type="none" w="sm" len="sm"/>
              <a:tailEnd type="none" w="sm" len="sm"/>
            </a:ln>
          </p:spPr>
        </p:cxnSp>
        <p:sp>
          <p:nvSpPr>
            <p:cNvPr id="1028" name="Google Shape;1028;p9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1029" name="Google Shape;1029;p92"/>
          <p:cNvSpPr/>
          <p:nvPr/>
        </p:nvSpPr>
        <p:spPr>
          <a:xfrm>
            <a:off x="4774320" y="3124287"/>
            <a:ext cx="741374" cy="746164"/>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1030" name="Google Shape;1030;p92"/>
          <p:cNvGrpSpPr/>
          <p:nvPr/>
        </p:nvGrpSpPr>
        <p:grpSpPr>
          <a:xfrm>
            <a:off x="971602" y="1445539"/>
            <a:ext cx="349776" cy="1946811"/>
            <a:chOff x="1880937" y="2193885"/>
            <a:chExt cx="685800" cy="3817620"/>
          </a:xfrm>
        </p:grpSpPr>
        <p:cxnSp>
          <p:nvCxnSpPr>
            <p:cNvPr id="1031" name="Google Shape;1031;p9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32" name="Google Shape;1032;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1033" name="Google Shape;1033;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4" name="Google Shape;1034;p92"/>
          <p:cNvSpPr/>
          <p:nvPr/>
        </p:nvSpPr>
        <p:spPr>
          <a:xfrm>
            <a:off x="579996" y="3124287"/>
            <a:ext cx="741374" cy="746164"/>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1035" name="Google Shape;1035;p92"/>
          <p:cNvGrpSpPr/>
          <p:nvPr/>
        </p:nvGrpSpPr>
        <p:grpSpPr>
          <a:xfrm rot="10800000">
            <a:off x="11139647" y="3514255"/>
            <a:ext cx="349776" cy="2051015"/>
            <a:chOff x="1880937" y="2193885"/>
            <a:chExt cx="685800" cy="4021962"/>
          </a:xfrm>
        </p:grpSpPr>
        <p:cxnSp>
          <p:nvCxnSpPr>
            <p:cNvPr id="1036" name="Google Shape;1036;p92"/>
            <p:cNvCxnSpPr/>
            <p:nvPr/>
          </p:nvCxnSpPr>
          <p:spPr>
            <a:xfrm>
              <a:off x="1905000" y="2353905"/>
              <a:ext cx="0" cy="3861942"/>
            </a:xfrm>
            <a:prstGeom prst="straightConnector1">
              <a:avLst/>
            </a:prstGeom>
            <a:noFill/>
            <a:ln w="19050" cap="flat" cmpd="sng">
              <a:solidFill>
                <a:schemeClr val="dk2"/>
              </a:solidFill>
              <a:prstDash val="solid"/>
              <a:miter lim="400000"/>
              <a:headEnd type="none" w="sm" len="sm"/>
              <a:tailEnd type="none" w="sm" len="sm"/>
            </a:ln>
          </p:spPr>
        </p:cxnSp>
        <p:sp>
          <p:nvSpPr>
            <p:cNvPr id="1037" name="Google Shape;1037;p92"/>
            <p:cNvSpPr/>
            <p:nvPr/>
          </p:nvSpPr>
          <p:spPr>
            <a:xfrm>
              <a:off x="2246697" y="2193885"/>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1038" name="Google Shape;1038;p92"/>
            <p:cNvCxnSpPr/>
            <p:nvPr/>
          </p:nvCxnSpPr>
          <p:spPr>
            <a:xfrm rot="10800000">
              <a:off x="1880937" y="2355483"/>
              <a:ext cx="365760" cy="0"/>
            </a:xfrm>
            <a:prstGeom prst="straightConnector1">
              <a:avLst/>
            </a:prstGeom>
            <a:noFill/>
            <a:ln w="19050" cap="flat" cmpd="sng">
              <a:solidFill>
                <a:schemeClr val="dk2"/>
              </a:solidFill>
              <a:prstDash val="solid"/>
              <a:miter lim="400000"/>
              <a:headEnd type="none" w="sm" len="sm"/>
              <a:tailEnd type="none" w="sm" len="sm"/>
            </a:ln>
          </p:spPr>
        </p:cxnSp>
      </p:grpSp>
      <p:sp>
        <p:nvSpPr>
          <p:cNvPr id="1039" name="Google Shape;1039;p92"/>
          <p:cNvSpPr/>
          <p:nvPr/>
        </p:nvSpPr>
        <p:spPr>
          <a:xfrm>
            <a:off x="11065805" y="3124287"/>
            <a:ext cx="741374" cy="746164"/>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040" name="Google Shape;1040;p92"/>
          <p:cNvSpPr txBox="1">
            <a:spLocks noGrp="1"/>
          </p:cNvSpPr>
          <p:nvPr>
            <p:ph type="subTitle" idx="1"/>
          </p:nvPr>
        </p:nvSpPr>
        <p:spPr>
          <a:xfrm>
            <a:off x="1410052" y="1209000"/>
            <a:ext cx="2484439"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41" name="Google Shape;1041;p92"/>
          <p:cNvSpPr txBox="1">
            <a:spLocks noGrp="1"/>
          </p:cNvSpPr>
          <p:nvPr>
            <p:ph type="subTitle" idx="2"/>
          </p:nvPr>
        </p:nvSpPr>
        <p:spPr>
          <a:xfrm>
            <a:off x="1410056" y="802089"/>
            <a:ext cx="2484439"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42" name="Google Shape;1042;p92"/>
          <p:cNvSpPr txBox="1">
            <a:spLocks noGrp="1"/>
          </p:cNvSpPr>
          <p:nvPr>
            <p:ph type="subTitle" idx="3"/>
          </p:nvPr>
        </p:nvSpPr>
        <p:spPr>
          <a:xfrm>
            <a:off x="3902771" y="1209000"/>
            <a:ext cx="2484439"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43" name="Google Shape;1043;p92"/>
          <p:cNvSpPr txBox="1">
            <a:spLocks noGrp="1"/>
          </p:cNvSpPr>
          <p:nvPr>
            <p:ph type="subTitle" idx="4"/>
          </p:nvPr>
        </p:nvSpPr>
        <p:spPr>
          <a:xfrm>
            <a:off x="3902774" y="802089"/>
            <a:ext cx="2484439" cy="609497"/>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44" name="Google Shape;1044;p92"/>
          <p:cNvSpPr txBox="1">
            <a:spLocks noGrp="1"/>
          </p:cNvSpPr>
          <p:nvPr>
            <p:ph type="subTitle" idx="5"/>
          </p:nvPr>
        </p:nvSpPr>
        <p:spPr>
          <a:xfrm>
            <a:off x="8097089" y="1209000"/>
            <a:ext cx="2484439"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45" name="Google Shape;1045;p92"/>
          <p:cNvSpPr txBox="1">
            <a:spLocks noGrp="1"/>
          </p:cNvSpPr>
          <p:nvPr>
            <p:ph type="subTitle" idx="6"/>
          </p:nvPr>
        </p:nvSpPr>
        <p:spPr>
          <a:xfrm>
            <a:off x="8097092" y="802089"/>
            <a:ext cx="2484439" cy="609497"/>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46" name="Google Shape;1046;p92"/>
          <p:cNvSpPr txBox="1">
            <a:spLocks noGrp="1"/>
          </p:cNvSpPr>
          <p:nvPr>
            <p:ph type="subTitle" idx="7"/>
          </p:nvPr>
        </p:nvSpPr>
        <p:spPr>
          <a:xfrm>
            <a:off x="1801922" y="4941182"/>
            <a:ext cx="2484439"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47" name="Google Shape;1047;p92"/>
          <p:cNvSpPr txBox="1">
            <a:spLocks noGrp="1"/>
          </p:cNvSpPr>
          <p:nvPr>
            <p:ph type="subTitle" idx="8"/>
          </p:nvPr>
        </p:nvSpPr>
        <p:spPr>
          <a:xfrm>
            <a:off x="1801926" y="4534271"/>
            <a:ext cx="2484439" cy="609497"/>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48" name="Google Shape;1048;p92"/>
          <p:cNvSpPr txBox="1">
            <a:spLocks noGrp="1"/>
          </p:cNvSpPr>
          <p:nvPr>
            <p:ph type="subTitle" idx="9"/>
          </p:nvPr>
        </p:nvSpPr>
        <p:spPr>
          <a:xfrm>
            <a:off x="6003652" y="4941182"/>
            <a:ext cx="2484439" cy="33575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600"/>
              <a:buFont typeface="Arial"/>
              <a:buNone/>
              <a:defRPr sz="2174">
                <a:solidFill>
                  <a:schemeClr val="dk1"/>
                </a:solidFill>
              </a:defRPr>
            </a:lvl2pPr>
            <a:lvl3pPr lvl="2" algn="ctr">
              <a:lnSpc>
                <a:spcPct val="90000"/>
              </a:lnSpc>
              <a:spcBef>
                <a:spcPts val="0"/>
              </a:spcBef>
              <a:spcAft>
                <a:spcPts val="0"/>
              </a:spcAft>
              <a:buClr>
                <a:schemeClr val="dk1"/>
              </a:buClr>
              <a:buSzPts val="1600"/>
              <a:buFont typeface="Arial"/>
              <a:buNone/>
              <a:defRPr sz="2174">
                <a:solidFill>
                  <a:schemeClr val="dk1"/>
                </a:solidFill>
              </a:defRPr>
            </a:lvl3pPr>
            <a:lvl4pPr lvl="3" algn="ctr">
              <a:lnSpc>
                <a:spcPct val="90000"/>
              </a:lnSpc>
              <a:spcBef>
                <a:spcPts val="0"/>
              </a:spcBef>
              <a:spcAft>
                <a:spcPts val="0"/>
              </a:spcAft>
              <a:buClr>
                <a:schemeClr val="dk1"/>
              </a:buClr>
              <a:buSzPts val="1600"/>
              <a:buFont typeface="Arial"/>
              <a:buNone/>
              <a:defRPr sz="2174">
                <a:solidFill>
                  <a:schemeClr val="dk1"/>
                </a:solidFill>
              </a:defRPr>
            </a:lvl4pPr>
            <a:lvl5pPr lvl="4" algn="ctr">
              <a:lnSpc>
                <a:spcPct val="90000"/>
              </a:lnSpc>
              <a:spcBef>
                <a:spcPts val="0"/>
              </a:spcBef>
              <a:spcAft>
                <a:spcPts val="0"/>
              </a:spcAft>
              <a:buClr>
                <a:schemeClr val="dk1"/>
              </a:buClr>
              <a:buSzPts val="1600"/>
              <a:buFont typeface="Arial"/>
              <a:buNone/>
              <a:defRPr sz="2174">
                <a:solidFill>
                  <a:schemeClr val="dk1"/>
                </a:solidFill>
              </a:defRPr>
            </a:lvl5pPr>
            <a:lvl6pPr lvl="5" algn="ctr">
              <a:lnSpc>
                <a:spcPct val="90000"/>
              </a:lnSpc>
              <a:spcBef>
                <a:spcPts val="0"/>
              </a:spcBef>
              <a:spcAft>
                <a:spcPts val="0"/>
              </a:spcAft>
              <a:buClr>
                <a:schemeClr val="dk1"/>
              </a:buClr>
              <a:buSzPts val="1600"/>
              <a:buNone/>
              <a:defRPr sz="2174">
                <a:solidFill>
                  <a:schemeClr val="dk1"/>
                </a:solidFill>
              </a:defRPr>
            </a:lvl6pPr>
            <a:lvl7pPr lvl="6" algn="ctr">
              <a:lnSpc>
                <a:spcPct val="90000"/>
              </a:lnSpc>
              <a:spcBef>
                <a:spcPts val="0"/>
              </a:spcBef>
              <a:spcAft>
                <a:spcPts val="0"/>
              </a:spcAft>
              <a:buClr>
                <a:schemeClr val="dk1"/>
              </a:buClr>
              <a:buSzPts val="1600"/>
              <a:buNone/>
              <a:defRPr sz="2174">
                <a:solidFill>
                  <a:schemeClr val="dk1"/>
                </a:solidFill>
              </a:defRPr>
            </a:lvl7pPr>
            <a:lvl8pPr lvl="7" algn="ctr">
              <a:lnSpc>
                <a:spcPct val="90000"/>
              </a:lnSpc>
              <a:spcBef>
                <a:spcPts val="0"/>
              </a:spcBef>
              <a:spcAft>
                <a:spcPts val="0"/>
              </a:spcAft>
              <a:buClr>
                <a:schemeClr val="dk1"/>
              </a:buClr>
              <a:buSzPts val="1600"/>
              <a:buNone/>
              <a:defRPr sz="2174">
                <a:solidFill>
                  <a:schemeClr val="dk1"/>
                </a:solidFill>
              </a:defRPr>
            </a:lvl8pPr>
            <a:lvl9pPr lvl="8" algn="ct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49" name="Google Shape;1049;p92"/>
          <p:cNvSpPr txBox="1">
            <a:spLocks noGrp="1"/>
          </p:cNvSpPr>
          <p:nvPr>
            <p:ph type="subTitle" idx="13"/>
          </p:nvPr>
        </p:nvSpPr>
        <p:spPr>
          <a:xfrm>
            <a:off x="6003657" y="4534271"/>
            <a:ext cx="2484439" cy="609497"/>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50" name="Google Shape;1050;p92"/>
          <p:cNvSpPr txBox="1">
            <a:spLocks noGrp="1"/>
          </p:cNvSpPr>
          <p:nvPr>
            <p:ph type="subTitle" idx="14"/>
          </p:nvPr>
        </p:nvSpPr>
        <p:spPr>
          <a:xfrm>
            <a:off x="8581342" y="4941182"/>
            <a:ext cx="2484439" cy="335754"/>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51" name="Google Shape;1051;p92"/>
          <p:cNvSpPr txBox="1">
            <a:spLocks noGrp="1"/>
          </p:cNvSpPr>
          <p:nvPr>
            <p:ph type="subTitle" idx="15"/>
          </p:nvPr>
        </p:nvSpPr>
        <p:spPr>
          <a:xfrm>
            <a:off x="8581344" y="4534271"/>
            <a:ext cx="2484439"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52" name="Google Shape;1052;p92"/>
          <p:cNvSpPr>
            <a:spLocks noGrp="1"/>
          </p:cNvSpPr>
          <p:nvPr>
            <p:ph type="pic" idx="16"/>
          </p:nvPr>
        </p:nvSpPr>
        <p:spPr>
          <a:xfrm>
            <a:off x="743369" y="3280334"/>
            <a:ext cx="435277" cy="435214"/>
          </a:xfrm>
          <a:prstGeom prst="rect">
            <a:avLst/>
          </a:prstGeom>
          <a:noFill/>
          <a:ln>
            <a:noFill/>
          </a:ln>
        </p:spPr>
      </p:sp>
      <p:sp>
        <p:nvSpPr>
          <p:cNvPr id="1053" name="Google Shape;1053;p92"/>
          <p:cNvSpPr>
            <a:spLocks noGrp="1"/>
          </p:cNvSpPr>
          <p:nvPr>
            <p:ph type="pic" idx="17"/>
          </p:nvPr>
        </p:nvSpPr>
        <p:spPr>
          <a:xfrm>
            <a:off x="2822632" y="3288057"/>
            <a:ext cx="435277" cy="435214"/>
          </a:xfrm>
          <a:prstGeom prst="rect">
            <a:avLst/>
          </a:prstGeom>
          <a:noFill/>
          <a:ln>
            <a:noFill/>
          </a:ln>
        </p:spPr>
      </p:sp>
      <p:sp>
        <p:nvSpPr>
          <p:cNvPr id="1054" name="Google Shape;1054;p92"/>
          <p:cNvSpPr>
            <a:spLocks noGrp="1"/>
          </p:cNvSpPr>
          <p:nvPr>
            <p:ph type="pic" idx="18"/>
          </p:nvPr>
        </p:nvSpPr>
        <p:spPr>
          <a:xfrm>
            <a:off x="4919011" y="3288057"/>
            <a:ext cx="435277" cy="435214"/>
          </a:xfrm>
          <a:prstGeom prst="rect">
            <a:avLst/>
          </a:prstGeom>
          <a:noFill/>
          <a:ln>
            <a:noFill/>
          </a:ln>
        </p:spPr>
      </p:sp>
      <p:sp>
        <p:nvSpPr>
          <p:cNvPr id="1055" name="Google Shape;1055;p92"/>
          <p:cNvSpPr>
            <a:spLocks noGrp="1"/>
          </p:cNvSpPr>
          <p:nvPr>
            <p:ph type="pic" idx="19"/>
          </p:nvPr>
        </p:nvSpPr>
        <p:spPr>
          <a:xfrm>
            <a:off x="7017043" y="3273032"/>
            <a:ext cx="435277" cy="435214"/>
          </a:xfrm>
          <a:prstGeom prst="rect">
            <a:avLst/>
          </a:prstGeom>
          <a:noFill/>
          <a:ln>
            <a:noFill/>
          </a:ln>
        </p:spPr>
      </p:sp>
      <p:sp>
        <p:nvSpPr>
          <p:cNvPr id="1056" name="Google Shape;1056;p92"/>
          <p:cNvSpPr>
            <a:spLocks noGrp="1"/>
          </p:cNvSpPr>
          <p:nvPr>
            <p:ph type="pic" idx="20"/>
          </p:nvPr>
        </p:nvSpPr>
        <p:spPr>
          <a:xfrm>
            <a:off x="9116366" y="3273032"/>
            <a:ext cx="435277" cy="435214"/>
          </a:xfrm>
          <a:prstGeom prst="rect">
            <a:avLst/>
          </a:prstGeom>
          <a:noFill/>
          <a:ln>
            <a:noFill/>
          </a:ln>
        </p:spPr>
      </p:sp>
      <p:sp>
        <p:nvSpPr>
          <p:cNvPr id="1057" name="Google Shape;1057;p92"/>
          <p:cNvSpPr>
            <a:spLocks noGrp="1"/>
          </p:cNvSpPr>
          <p:nvPr>
            <p:ph type="pic" idx="21"/>
          </p:nvPr>
        </p:nvSpPr>
        <p:spPr>
          <a:xfrm>
            <a:off x="11211453" y="3288057"/>
            <a:ext cx="435277" cy="435214"/>
          </a:xfrm>
          <a:prstGeom prst="rect">
            <a:avLst/>
          </a:prstGeom>
          <a:noFill/>
          <a:ln>
            <a:noFill/>
          </a:ln>
        </p:spPr>
      </p:sp>
    </p:spTree>
    <p:extLst>
      <p:ext uri="{BB962C8B-B14F-4D97-AF65-F5344CB8AC3E}">
        <p14:creationId xmlns:p14="http://schemas.microsoft.com/office/powerpoint/2010/main" val="8497334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1058"/>
        <p:cNvGrpSpPr/>
        <p:nvPr/>
      </p:nvGrpSpPr>
      <p:grpSpPr>
        <a:xfrm>
          <a:off x="0" y="0"/>
          <a:ext cx="0" cy="0"/>
          <a:chOff x="0" y="0"/>
          <a:chExt cx="0" cy="0"/>
        </a:xfrm>
      </p:grpSpPr>
      <p:grpSp>
        <p:nvGrpSpPr>
          <p:cNvPr id="1059" name="Google Shape;1059;p93"/>
          <p:cNvGrpSpPr/>
          <p:nvPr/>
        </p:nvGrpSpPr>
        <p:grpSpPr>
          <a:xfrm rot="-5400000">
            <a:off x="7162235" y="3975697"/>
            <a:ext cx="163205" cy="2033063"/>
            <a:chOff x="8582701" y="7032325"/>
            <a:chExt cx="320040" cy="3986195"/>
          </a:xfrm>
        </p:grpSpPr>
        <p:cxnSp>
          <p:nvCxnSpPr>
            <p:cNvPr id="1060" name="Google Shape;1060;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1" name="Google Shape;1061;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062" name="Google Shape;1062;p93"/>
          <p:cNvGrpSpPr/>
          <p:nvPr/>
        </p:nvGrpSpPr>
        <p:grpSpPr>
          <a:xfrm rot="5400000" flipH="1">
            <a:off x="5114922" y="2036451"/>
            <a:ext cx="163205" cy="2033063"/>
            <a:chOff x="8582701" y="7032325"/>
            <a:chExt cx="320040" cy="3986195"/>
          </a:xfrm>
        </p:grpSpPr>
        <p:cxnSp>
          <p:nvCxnSpPr>
            <p:cNvPr id="1063" name="Google Shape;1063;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4" name="Google Shape;1064;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cxnSp>
        <p:nvCxnSpPr>
          <p:cNvPr id="1065" name="Google Shape;1065;p93"/>
          <p:cNvCxnSpPr>
            <a:endCxn id="1066" idx="4"/>
          </p:cNvCxnSpPr>
          <p:nvPr/>
        </p:nvCxnSpPr>
        <p:spPr>
          <a:xfrm>
            <a:off x="6227970" y="68"/>
            <a:ext cx="0" cy="5328366"/>
          </a:xfrm>
          <a:prstGeom prst="straightConnector1">
            <a:avLst/>
          </a:prstGeom>
          <a:noFill/>
          <a:ln w="19050" cap="flat" cmpd="sng">
            <a:solidFill>
              <a:schemeClr val="dk2"/>
            </a:solidFill>
            <a:prstDash val="solid"/>
            <a:miter lim="400000"/>
            <a:headEnd type="none" w="sm" len="sm"/>
            <a:tailEnd type="none" w="sm" len="sm"/>
          </a:ln>
        </p:spPr>
      </p:cxnSp>
      <p:grpSp>
        <p:nvGrpSpPr>
          <p:cNvPr id="1067" name="Google Shape;1067;p93"/>
          <p:cNvGrpSpPr/>
          <p:nvPr/>
        </p:nvGrpSpPr>
        <p:grpSpPr>
          <a:xfrm rot="-5400000">
            <a:off x="7158349" y="96928"/>
            <a:ext cx="163205" cy="2033063"/>
            <a:chOff x="8582701" y="7032325"/>
            <a:chExt cx="320040" cy="3986195"/>
          </a:xfrm>
        </p:grpSpPr>
        <p:cxnSp>
          <p:nvCxnSpPr>
            <p:cNvPr id="1068" name="Google Shape;1068;p93"/>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69" name="Google Shape;1069;p9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1070" name="Google Shape;1070;p93"/>
          <p:cNvSpPr/>
          <p:nvPr/>
        </p:nvSpPr>
        <p:spPr>
          <a:xfrm>
            <a:off x="5854835" y="2643025"/>
            <a:ext cx="746270" cy="746164"/>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066" name="Google Shape;1066;p93"/>
          <p:cNvSpPr/>
          <p:nvPr/>
        </p:nvSpPr>
        <p:spPr>
          <a:xfrm>
            <a:off x="5854835" y="4582270"/>
            <a:ext cx="746270" cy="746164"/>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071" name="Google Shape;1071;p93"/>
          <p:cNvSpPr/>
          <p:nvPr/>
        </p:nvSpPr>
        <p:spPr>
          <a:xfrm>
            <a:off x="5854835" y="703774"/>
            <a:ext cx="746270" cy="746164"/>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072" name="Google Shape;1072;p93"/>
          <p:cNvSpPr txBox="1">
            <a:spLocks noGrp="1"/>
          </p:cNvSpPr>
          <p:nvPr>
            <p:ph type="subTitle" idx="1"/>
          </p:nvPr>
        </p:nvSpPr>
        <p:spPr>
          <a:xfrm>
            <a:off x="8349602" y="836177"/>
            <a:ext cx="3507755" cy="59446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73" name="Google Shape;1073;p93"/>
          <p:cNvSpPr txBox="1">
            <a:spLocks noGrp="1"/>
          </p:cNvSpPr>
          <p:nvPr>
            <p:ph type="subTitle" idx="2"/>
          </p:nvPr>
        </p:nvSpPr>
        <p:spPr>
          <a:xfrm>
            <a:off x="8349602" y="429245"/>
            <a:ext cx="3507755"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74" name="Google Shape;1074;p93"/>
          <p:cNvSpPr txBox="1">
            <a:spLocks noGrp="1"/>
          </p:cNvSpPr>
          <p:nvPr>
            <p:ph type="subTitle" idx="3"/>
          </p:nvPr>
        </p:nvSpPr>
        <p:spPr>
          <a:xfrm>
            <a:off x="8349602" y="1430643"/>
            <a:ext cx="350775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075" name="Google Shape;1075;p93"/>
          <p:cNvSpPr txBox="1">
            <a:spLocks noGrp="1"/>
          </p:cNvSpPr>
          <p:nvPr>
            <p:ph type="subTitle" idx="4"/>
          </p:nvPr>
        </p:nvSpPr>
        <p:spPr>
          <a:xfrm>
            <a:off x="8349602" y="4723604"/>
            <a:ext cx="3507755" cy="59446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76" name="Google Shape;1076;p93"/>
          <p:cNvSpPr txBox="1">
            <a:spLocks noGrp="1"/>
          </p:cNvSpPr>
          <p:nvPr>
            <p:ph type="subTitle" idx="5"/>
          </p:nvPr>
        </p:nvSpPr>
        <p:spPr>
          <a:xfrm>
            <a:off x="8349602" y="4316675"/>
            <a:ext cx="3507755"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77" name="Google Shape;1077;p93"/>
          <p:cNvSpPr txBox="1">
            <a:spLocks noGrp="1"/>
          </p:cNvSpPr>
          <p:nvPr>
            <p:ph type="subTitle" idx="6"/>
          </p:nvPr>
        </p:nvSpPr>
        <p:spPr>
          <a:xfrm>
            <a:off x="8349602" y="5318072"/>
            <a:ext cx="350775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078" name="Google Shape;1078;p93"/>
          <p:cNvSpPr txBox="1">
            <a:spLocks noGrp="1"/>
          </p:cNvSpPr>
          <p:nvPr>
            <p:ph type="subTitle" idx="7"/>
          </p:nvPr>
        </p:nvSpPr>
        <p:spPr>
          <a:xfrm>
            <a:off x="544810" y="2671279"/>
            <a:ext cx="3507755" cy="594468"/>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079" name="Google Shape;1079;p93"/>
          <p:cNvSpPr txBox="1">
            <a:spLocks noGrp="1"/>
          </p:cNvSpPr>
          <p:nvPr>
            <p:ph type="subTitle" idx="8"/>
          </p:nvPr>
        </p:nvSpPr>
        <p:spPr>
          <a:xfrm>
            <a:off x="544810" y="2264349"/>
            <a:ext cx="3507755"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080" name="Google Shape;1080;p93"/>
          <p:cNvSpPr txBox="1">
            <a:spLocks noGrp="1"/>
          </p:cNvSpPr>
          <p:nvPr>
            <p:ph type="subTitle" idx="9"/>
          </p:nvPr>
        </p:nvSpPr>
        <p:spPr>
          <a:xfrm>
            <a:off x="544810" y="3265747"/>
            <a:ext cx="3507755"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081" name="Google Shape;1081;p93"/>
          <p:cNvSpPr>
            <a:spLocks noGrp="1"/>
          </p:cNvSpPr>
          <p:nvPr>
            <p:ph type="pic" idx="13"/>
          </p:nvPr>
        </p:nvSpPr>
        <p:spPr>
          <a:xfrm>
            <a:off x="6005781" y="859249"/>
            <a:ext cx="435277" cy="435214"/>
          </a:xfrm>
          <a:prstGeom prst="rect">
            <a:avLst/>
          </a:prstGeom>
          <a:noFill/>
          <a:ln>
            <a:noFill/>
          </a:ln>
        </p:spPr>
      </p:sp>
      <p:sp>
        <p:nvSpPr>
          <p:cNvPr id="1082" name="Google Shape;1082;p93"/>
          <p:cNvSpPr>
            <a:spLocks noGrp="1"/>
          </p:cNvSpPr>
          <p:nvPr>
            <p:ph type="pic" idx="14"/>
          </p:nvPr>
        </p:nvSpPr>
        <p:spPr>
          <a:xfrm>
            <a:off x="6005781" y="2811263"/>
            <a:ext cx="435277" cy="435214"/>
          </a:xfrm>
          <a:prstGeom prst="rect">
            <a:avLst/>
          </a:prstGeom>
          <a:noFill/>
          <a:ln>
            <a:noFill/>
          </a:ln>
        </p:spPr>
      </p:sp>
      <p:sp>
        <p:nvSpPr>
          <p:cNvPr id="1083" name="Google Shape;1083;p93"/>
          <p:cNvSpPr>
            <a:spLocks noGrp="1"/>
          </p:cNvSpPr>
          <p:nvPr>
            <p:ph type="pic" idx="15"/>
          </p:nvPr>
        </p:nvSpPr>
        <p:spPr>
          <a:xfrm>
            <a:off x="6009667" y="4766115"/>
            <a:ext cx="435277" cy="435214"/>
          </a:xfrm>
          <a:prstGeom prst="rect">
            <a:avLst/>
          </a:prstGeom>
          <a:noFill/>
          <a:ln>
            <a:noFill/>
          </a:ln>
        </p:spPr>
      </p:sp>
    </p:spTree>
    <p:extLst>
      <p:ext uri="{BB962C8B-B14F-4D97-AF65-F5344CB8AC3E}">
        <p14:creationId xmlns:p14="http://schemas.microsoft.com/office/powerpoint/2010/main" val="268721122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1084"/>
        <p:cNvGrpSpPr/>
        <p:nvPr/>
      </p:nvGrpSpPr>
      <p:grpSpPr>
        <a:xfrm>
          <a:off x="0" y="0"/>
          <a:ext cx="0" cy="0"/>
          <a:chOff x="0" y="0"/>
          <a:chExt cx="0" cy="0"/>
        </a:xfrm>
      </p:grpSpPr>
      <p:grpSp>
        <p:nvGrpSpPr>
          <p:cNvPr id="1085" name="Google Shape;1085;p94"/>
          <p:cNvGrpSpPr/>
          <p:nvPr/>
        </p:nvGrpSpPr>
        <p:grpSpPr>
          <a:xfrm rot="5400000" flipH="1">
            <a:off x="5103781" y="4362204"/>
            <a:ext cx="163205" cy="2033063"/>
            <a:chOff x="8582701" y="7032325"/>
            <a:chExt cx="320040" cy="3986195"/>
          </a:xfrm>
        </p:grpSpPr>
        <p:cxnSp>
          <p:nvCxnSpPr>
            <p:cNvPr id="1086" name="Google Shape;1086;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87" name="Google Shape;1087;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088" name="Google Shape;1088;p94"/>
          <p:cNvGrpSpPr/>
          <p:nvPr/>
        </p:nvGrpSpPr>
        <p:grpSpPr>
          <a:xfrm rot="5400000" flipH="1">
            <a:off x="5114922" y="1244828"/>
            <a:ext cx="163205" cy="2033063"/>
            <a:chOff x="8582701" y="7032325"/>
            <a:chExt cx="320040" cy="3986195"/>
          </a:xfrm>
        </p:grpSpPr>
        <p:cxnSp>
          <p:nvCxnSpPr>
            <p:cNvPr id="1089" name="Google Shape;1089;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0" name="Google Shape;1090;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091" name="Google Shape;1091;p94"/>
          <p:cNvGrpSpPr/>
          <p:nvPr/>
        </p:nvGrpSpPr>
        <p:grpSpPr>
          <a:xfrm rot="-5400000">
            <a:off x="7158349" y="-313859"/>
            <a:ext cx="163205" cy="2033063"/>
            <a:chOff x="8582701" y="7032325"/>
            <a:chExt cx="320040" cy="3986195"/>
          </a:xfrm>
        </p:grpSpPr>
        <p:cxnSp>
          <p:nvCxnSpPr>
            <p:cNvPr id="1092" name="Google Shape;1092;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3" name="Google Shape;1093;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094" name="Google Shape;1094;p94"/>
          <p:cNvGrpSpPr/>
          <p:nvPr/>
        </p:nvGrpSpPr>
        <p:grpSpPr>
          <a:xfrm rot="-5400000">
            <a:off x="7158349" y="2803516"/>
            <a:ext cx="163205" cy="2033063"/>
            <a:chOff x="8582701" y="7032325"/>
            <a:chExt cx="320040" cy="3986195"/>
          </a:xfrm>
        </p:grpSpPr>
        <p:cxnSp>
          <p:nvCxnSpPr>
            <p:cNvPr id="1095" name="Google Shape;1095;p94"/>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096" name="Google Shape;1096;p94"/>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cxnSp>
        <p:nvCxnSpPr>
          <p:cNvPr id="1097" name="Google Shape;1097;p94"/>
          <p:cNvCxnSpPr/>
          <p:nvPr/>
        </p:nvCxnSpPr>
        <p:spPr>
          <a:xfrm>
            <a:off x="6221152" y="1"/>
            <a:ext cx="0" cy="5378584"/>
          </a:xfrm>
          <a:prstGeom prst="straightConnector1">
            <a:avLst/>
          </a:prstGeom>
          <a:noFill/>
          <a:ln w="19050" cap="flat" cmpd="sng">
            <a:solidFill>
              <a:schemeClr val="dk2"/>
            </a:solidFill>
            <a:prstDash val="solid"/>
            <a:miter lim="400000"/>
            <a:headEnd type="none" w="sm" len="sm"/>
            <a:tailEnd type="none" w="sm" len="sm"/>
          </a:ln>
        </p:spPr>
      </p:cxnSp>
      <p:sp>
        <p:nvSpPr>
          <p:cNvPr id="1098" name="Google Shape;1098;p94"/>
          <p:cNvSpPr/>
          <p:nvPr/>
        </p:nvSpPr>
        <p:spPr>
          <a:xfrm>
            <a:off x="5813081" y="4968776"/>
            <a:ext cx="816042" cy="81592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099" name="Google Shape;1099;p94"/>
          <p:cNvSpPr/>
          <p:nvPr/>
        </p:nvSpPr>
        <p:spPr>
          <a:xfrm>
            <a:off x="5813081" y="292713"/>
            <a:ext cx="816042" cy="81592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100" name="Google Shape;1100;p94"/>
          <p:cNvSpPr/>
          <p:nvPr/>
        </p:nvSpPr>
        <p:spPr>
          <a:xfrm>
            <a:off x="5813081" y="1851402"/>
            <a:ext cx="816042" cy="815926"/>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101" name="Google Shape;1101;p94"/>
          <p:cNvSpPr/>
          <p:nvPr/>
        </p:nvSpPr>
        <p:spPr>
          <a:xfrm>
            <a:off x="5813081" y="3410089"/>
            <a:ext cx="816042" cy="815926"/>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102" name="Google Shape;1102;p94"/>
          <p:cNvSpPr txBox="1">
            <a:spLocks noGrp="1"/>
          </p:cNvSpPr>
          <p:nvPr>
            <p:ph type="subTitle" idx="1"/>
          </p:nvPr>
        </p:nvSpPr>
        <p:spPr>
          <a:xfrm>
            <a:off x="8349602" y="421687"/>
            <a:ext cx="3507755"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03" name="Google Shape;1103;p94"/>
          <p:cNvSpPr txBox="1">
            <a:spLocks noGrp="1"/>
          </p:cNvSpPr>
          <p:nvPr>
            <p:ph type="subTitle" idx="2"/>
          </p:nvPr>
        </p:nvSpPr>
        <p:spPr>
          <a:xfrm>
            <a:off x="8349602" y="14755"/>
            <a:ext cx="3507755"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104" name="Google Shape;1104;p94"/>
          <p:cNvSpPr txBox="1">
            <a:spLocks noGrp="1"/>
          </p:cNvSpPr>
          <p:nvPr>
            <p:ph type="subTitle" idx="3"/>
          </p:nvPr>
        </p:nvSpPr>
        <p:spPr>
          <a:xfrm>
            <a:off x="8349602" y="1166877"/>
            <a:ext cx="350775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105" name="Google Shape;1105;p94"/>
          <p:cNvSpPr txBox="1">
            <a:spLocks noGrp="1"/>
          </p:cNvSpPr>
          <p:nvPr>
            <p:ph type="subTitle" idx="4"/>
          </p:nvPr>
        </p:nvSpPr>
        <p:spPr>
          <a:xfrm>
            <a:off x="8349602" y="3531945"/>
            <a:ext cx="3507755"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06" name="Google Shape;1106;p94"/>
          <p:cNvSpPr txBox="1">
            <a:spLocks noGrp="1"/>
          </p:cNvSpPr>
          <p:nvPr>
            <p:ph type="subTitle" idx="5"/>
          </p:nvPr>
        </p:nvSpPr>
        <p:spPr>
          <a:xfrm>
            <a:off x="8349602" y="3125014"/>
            <a:ext cx="3507755"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107" name="Google Shape;1107;p94"/>
          <p:cNvSpPr txBox="1">
            <a:spLocks noGrp="1"/>
          </p:cNvSpPr>
          <p:nvPr>
            <p:ph type="subTitle" idx="6"/>
          </p:nvPr>
        </p:nvSpPr>
        <p:spPr>
          <a:xfrm>
            <a:off x="8349602" y="4277136"/>
            <a:ext cx="350775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108" name="Google Shape;1108;p94"/>
          <p:cNvSpPr txBox="1">
            <a:spLocks noGrp="1"/>
          </p:cNvSpPr>
          <p:nvPr>
            <p:ph type="subTitle" idx="7"/>
          </p:nvPr>
        </p:nvSpPr>
        <p:spPr>
          <a:xfrm>
            <a:off x="550896" y="1891085"/>
            <a:ext cx="3507755" cy="335754"/>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09" name="Google Shape;1109;p94"/>
          <p:cNvSpPr txBox="1">
            <a:spLocks noGrp="1"/>
          </p:cNvSpPr>
          <p:nvPr>
            <p:ph type="subTitle" idx="8"/>
          </p:nvPr>
        </p:nvSpPr>
        <p:spPr>
          <a:xfrm>
            <a:off x="550896" y="1484154"/>
            <a:ext cx="3507755"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110" name="Google Shape;1110;p94"/>
          <p:cNvSpPr txBox="1">
            <a:spLocks noGrp="1"/>
          </p:cNvSpPr>
          <p:nvPr>
            <p:ph type="subTitle" idx="9"/>
          </p:nvPr>
        </p:nvSpPr>
        <p:spPr>
          <a:xfrm>
            <a:off x="550896" y="2636275"/>
            <a:ext cx="3507755"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111" name="Google Shape;1111;p94"/>
          <p:cNvSpPr txBox="1">
            <a:spLocks noGrp="1"/>
          </p:cNvSpPr>
          <p:nvPr>
            <p:ph type="subTitle" idx="13"/>
          </p:nvPr>
        </p:nvSpPr>
        <p:spPr>
          <a:xfrm>
            <a:off x="550896" y="5006477"/>
            <a:ext cx="3507755" cy="335754"/>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12" name="Google Shape;1112;p94"/>
          <p:cNvSpPr txBox="1">
            <a:spLocks noGrp="1"/>
          </p:cNvSpPr>
          <p:nvPr>
            <p:ph type="subTitle" idx="14"/>
          </p:nvPr>
        </p:nvSpPr>
        <p:spPr>
          <a:xfrm>
            <a:off x="550896" y="4599545"/>
            <a:ext cx="3507755"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113" name="Google Shape;1113;p94"/>
          <p:cNvSpPr txBox="1">
            <a:spLocks noGrp="1"/>
          </p:cNvSpPr>
          <p:nvPr>
            <p:ph type="subTitle" idx="15"/>
          </p:nvPr>
        </p:nvSpPr>
        <p:spPr>
          <a:xfrm>
            <a:off x="550896" y="5751667"/>
            <a:ext cx="3507755"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114" name="Google Shape;1114;p94"/>
          <p:cNvSpPr>
            <a:spLocks noGrp="1"/>
          </p:cNvSpPr>
          <p:nvPr>
            <p:ph type="pic" idx="16"/>
          </p:nvPr>
        </p:nvSpPr>
        <p:spPr>
          <a:xfrm>
            <a:off x="5995417" y="483069"/>
            <a:ext cx="435277" cy="435214"/>
          </a:xfrm>
          <a:prstGeom prst="rect">
            <a:avLst/>
          </a:prstGeom>
          <a:noFill/>
          <a:ln>
            <a:noFill/>
          </a:ln>
        </p:spPr>
      </p:sp>
      <p:sp>
        <p:nvSpPr>
          <p:cNvPr id="1115" name="Google Shape;1115;p94"/>
          <p:cNvSpPr>
            <a:spLocks noGrp="1"/>
          </p:cNvSpPr>
          <p:nvPr>
            <p:ph type="pic" idx="17"/>
          </p:nvPr>
        </p:nvSpPr>
        <p:spPr>
          <a:xfrm>
            <a:off x="5995417" y="2044548"/>
            <a:ext cx="435277" cy="435214"/>
          </a:xfrm>
          <a:prstGeom prst="rect">
            <a:avLst/>
          </a:prstGeom>
          <a:noFill/>
          <a:ln>
            <a:noFill/>
          </a:ln>
        </p:spPr>
      </p:sp>
      <p:sp>
        <p:nvSpPr>
          <p:cNvPr id="1116" name="Google Shape;1116;p94"/>
          <p:cNvSpPr>
            <a:spLocks noGrp="1"/>
          </p:cNvSpPr>
          <p:nvPr>
            <p:ph type="pic" idx="18"/>
          </p:nvPr>
        </p:nvSpPr>
        <p:spPr>
          <a:xfrm>
            <a:off x="6005781" y="3600444"/>
            <a:ext cx="435277" cy="435214"/>
          </a:xfrm>
          <a:prstGeom prst="rect">
            <a:avLst/>
          </a:prstGeom>
          <a:noFill/>
          <a:ln>
            <a:noFill/>
          </a:ln>
        </p:spPr>
      </p:sp>
      <p:sp>
        <p:nvSpPr>
          <p:cNvPr id="1117" name="Google Shape;1117;p94"/>
          <p:cNvSpPr>
            <a:spLocks noGrp="1"/>
          </p:cNvSpPr>
          <p:nvPr>
            <p:ph type="pic" idx="19"/>
          </p:nvPr>
        </p:nvSpPr>
        <p:spPr>
          <a:xfrm>
            <a:off x="5980241" y="5167690"/>
            <a:ext cx="435277" cy="435214"/>
          </a:xfrm>
          <a:prstGeom prst="rect">
            <a:avLst/>
          </a:prstGeom>
          <a:noFill/>
          <a:ln>
            <a:noFill/>
          </a:ln>
        </p:spPr>
      </p:sp>
    </p:spTree>
    <p:extLst>
      <p:ext uri="{BB962C8B-B14F-4D97-AF65-F5344CB8AC3E}">
        <p14:creationId xmlns:p14="http://schemas.microsoft.com/office/powerpoint/2010/main" val="32575854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1118"/>
        <p:cNvGrpSpPr/>
        <p:nvPr/>
      </p:nvGrpSpPr>
      <p:grpSpPr>
        <a:xfrm>
          <a:off x="0" y="0"/>
          <a:ext cx="0" cy="0"/>
          <a:chOff x="0" y="0"/>
          <a:chExt cx="0" cy="0"/>
        </a:xfrm>
      </p:grpSpPr>
      <p:grpSp>
        <p:nvGrpSpPr>
          <p:cNvPr id="1119" name="Google Shape;1119;p95"/>
          <p:cNvGrpSpPr/>
          <p:nvPr/>
        </p:nvGrpSpPr>
        <p:grpSpPr>
          <a:xfrm rot="-5400000">
            <a:off x="7158349" y="988212"/>
            <a:ext cx="163205" cy="2033063"/>
            <a:chOff x="8582701" y="7032325"/>
            <a:chExt cx="320040" cy="3986195"/>
          </a:xfrm>
        </p:grpSpPr>
        <p:cxnSp>
          <p:nvCxnSpPr>
            <p:cNvPr id="1120" name="Google Shape;1120;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1" name="Google Shape;1121;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122" name="Google Shape;1122;p95"/>
          <p:cNvGrpSpPr/>
          <p:nvPr/>
        </p:nvGrpSpPr>
        <p:grpSpPr>
          <a:xfrm rot="-5400000">
            <a:off x="7158349" y="3337631"/>
            <a:ext cx="163205" cy="2033063"/>
            <a:chOff x="8582701" y="7032325"/>
            <a:chExt cx="320040" cy="3986195"/>
          </a:xfrm>
        </p:grpSpPr>
        <p:cxnSp>
          <p:nvCxnSpPr>
            <p:cNvPr id="1123" name="Google Shape;1123;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4" name="Google Shape;1124;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125" name="Google Shape;1125;p95"/>
          <p:cNvGrpSpPr/>
          <p:nvPr/>
        </p:nvGrpSpPr>
        <p:grpSpPr>
          <a:xfrm rot="5400000" flipH="1">
            <a:off x="5114922" y="2157499"/>
            <a:ext cx="163205" cy="2033063"/>
            <a:chOff x="8582701" y="7032325"/>
            <a:chExt cx="320040" cy="3986195"/>
          </a:xfrm>
        </p:grpSpPr>
        <p:cxnSp>
          <p:nvCxnSpPr>
            <p:cNvPr id="1126" name="Google Shape;1126;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27" name="Google Shape;1127;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128" name="Google Shape;1128;p95"/>
          <p:cNvGrpSpPr/>
          <p:nvPr/>
        </p:nvGrpSpPr>
        <p:grpSpPr>
          <a:xfrm rot="5400000" flipH="1">
            <a:off x="5090627" y="4444787"/>
            <a:ext cx="163205" cy="2033063"/>
            <a:chOff x="8582701" y="7032325"/>
            <a:chExt cx="320040" cy="3986195"/>
          </a:xfrm>
        </p:grpSpPr>
        <p:cxnSp>
          <p:nvCxnSpPr>
            <p:cNvPr id="1129" name="Google Shape;1129;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0" name="Google Shape;1130;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131" name="Google Shape;1131;p95"/>
          <p:cNvGrpSpPr/>
          <p:nvPr/>
        </p:nvGrpSpPr>
        <p:grpSpPr>
          <a:xfrm rot="5400000" flipH="1">
            <a:off x="5103781" y="-148544"/>
            <a:ext cx="163205" cy="2033063"/>
            <a:chOff x="8582701" y="7032325"/>
            <a:chExt cx="320040" cy="3986195"/>
          </a:xfrm>
        </p:grpSpPr>
        <p:cxnSp>
          <p:nvCxnSpPr>
            <p:cNvPr id="1132" name="Google Shape;1132;p95"/>
            <p:cNvCxnSpPr/>
            <p:nvPr/>
          </p:nvCxnSpPr>
          <p:spPr>
            <a:xfrm rot="-5400000">
              <a:off x="6909643" y="8865403"/>
              <a:ext cx="3666155" cy="0"/>
            </a:xfrm>
            <a:prstGeom prst="straightConnector1">
              <a:avLst/>
            </a:prstGeom>
            <a:noFill/>
            <a:ln w="19050" cap="flat" cmpd="sng">
              <a:solidFill>
                <a:schemeClr val="dk2"/>
              </a:solidFill>
              <a:prstDash val="solid"/>
              <a:miter lim="400000"/>
              <a:headEnd type="none" w="sm" len="sm"/>
              <a:tailEnd type="none" w="sm" len="sm"/>
            </a:ln>
          </p:spPr>
        </p:cxnSp>
        <p:sp>
          <p:nvSpPr>
            <p:cNvPr id="1133" name="Google Shape;1133;p95"/>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cxnSp>
        <p:nvCxnSpPr>
          <p:cNvPr id="1134" name="Google Shape;1134;p95"/>
          <p:cNvCxnSpPr/>
          <p:nvPr/>
        </p:nvCxnSpPr>
        <p:spPr>
          <a:xfrm>
            <a:off x="6200907" y="24954"/>
            <a:ext cx="0" cy="5498524"/>
          </a:xfrm>
          <a:prstGeom prst="straightConnector1">
            <a:avLst/>
          </a:prstGeom>
          <a:noFill/>
          <a:ln w="19050" cap="flat" cmpd="sng">
            <a:solidFill>
              <a:schemeClr val="dk2"/>
            </a:solidFill>
            <a:prstDash val="solid"/>
            <a:miter lim="400000"/>
            <a:headEnd type="none" w="sm" len="sm"/>
            <a:tailEnd type="none" w="sm" len="sm"/>
          </a:ln>
        </p:spPr>
      </p:cxnSp>
      <p:sp>
        <p:nvSpPr>
          <p:cNvPr id="1135" name="Google Shape;1135;p95"/>
          <p:cNvSpPr/>
          <p:nvPr/>
        </p:nvSpPr>
        <p:spPr>
          <a:xfrm>
            <a:off x="5827772" y="5108854"/>
            <a:ext cx="746270" cy="742493"/>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136" name="Google Shape;1136;p95"/>
          <p:cNvSpPr/>
          <p:nvPr/>
        </p:nvSpPr>
        <p:spPr>
          <a:xfrm>
            <a:off x="5827772" y="496735"/>
            <a:ext cx="746270" cy="742493"/>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137" name="Google Shape;1137;p95"/>
          <p:cNvSpPr/>
          <p:nvPr/>
        </p:nvSpPr>
        <p:spPr>
          <a:xfrm>
            <a:off x="5827772" y="2770302"/>
            <a:ext cx="746270" cy="742493"/>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138" name="Google Shape;1138;p95"/>
          <p:cNvSpPr/>
          <p:nvPr/>
        </p:nvSpPr>
        <p:spPr>
          <a:xfrm>
            <a:off x="5827772" y="3977517"/>
            <a:ext cx="746270" cy="742493"/>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139" name="Google Shape;1139;p95"/>
          <p:cNvSpPr/>
          <p:nvPr/>
        </p:nvSpPr>
        <p:spPr>
          <a:xfrm>
            <a:off x="5827772" y="1633510"/>
            <a:ext cx="746270" cy="742493"/>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140" name="Google Shape;1140;p95"/>
          <p:cNvSpPr txBox="1">
            <a:spLocks noGrp="1"/>
          </p:cNvSpPr>
          <p:nvPr>
            <p:ph type="subTitle" idx="1"/>
          </p:nvPr>
        </p:nvSpPr>
        <p:spPr>
          <a:xfrm>
            <a:off x="641579" y="505132"/>
            <a:ext cx="3507755" cy="335754"/>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41" name="Google Shape;1141;p95"/>
          <p:cNvSpPr txBox="1">
            <a:spLocks noGrp="1"/>
          </p:cNvSpPr>
          <p:nvPr>
            <p:ph type="subTitle" idx="2"/>
          </p:nvPr>
        </p:nvSpPr>
        <p:spPr>
          <a:xfrm>
            <a:off x="641579" y="98201"/>
            <a:ext cx="3507755"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142" name="Google Shape;1142;p95"/>
          <p:cNvSpPr txBox="1">
            <a:spLocks noGrp="1"/>
          </p:cNvSpPr>
          <p:nvPr>
            <p:ph type="subTitle" idx="3"/>
          </p:nvPr>
        </p:nvSpPr>
        <p:spPr>
          <a:xfrm>
            <a:off x="641579" y="1250322"/>
            <a:ext cx="3507755"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143" name="Google Shape;1143;p95"/>
          <p:cNvSpPr txBox="1">
            <a:spLocks noGrp="1"/>
          </p:cNvSpPr>
          <p:nvPr>
            <p:ph type="subTitle" idx="4"/>
          </p:nvPr>
        </p:nvSpPr>
        <p:spPr>
          <a:xfrm>
            <a:off x="641579" y="2861186"/>
            <a:ext cx="3507755" cy="335754"/>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44" name="Google Shape;1144;p95"/>
          <p:cNvSpPr txBox="1">
            <a:spLocks noGrp="1"/>
          </p:cNvSpPr>
          <p:nvPr>
            <p:ph type="subTitle" idx="5"/>
          </p:nvPr>
        </p:nvSpPr>
        <p:spPr>
          <a:xfrm>
            <a:off x="641579" y="2454255"/>
            <a:ext cx="3507755"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145" name="Google Shape;1145;p95"/>
          <p:cNvSpPr txBox="1">
            <a:spLocks noGrp="1"/>
          </p:cNvSpPr>
          <p:nvPr>
            <p:ph type="subTitle" idx="6"/>
          </p:nvPr>
        </p:nvSpPr>
        <p:spPr>
          <a:xfrm>
            <a:off x="641579" y="3606377"/>
            <a:ext cx="3507755"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146" name="Google Shape;1146;p95"/>
          <p:cNvSpPr txBox="1">
            <a:spLocks noGrp="1"/>
          </p:cNvSpPr>
          <p:nvPr>
            <p:ph type="subTitle" idx="7"/>
          </p:nvPr>
        </p:nvSpPr>
        <p:spPr>
          <a:xfrm>
            <a:off x="641579" y="5217241"/>
            <a:ext cx="3507755" cy="335754"/>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47" name="Google Shape;1147;p95"/>
          <p:cNvSpPr txBox="1">
            <a:spLocks noGrp="1"/>
          </p:cNvSpPr>
          <p:nvPr>
            <p:ph type="subTitle" idx="8"/>
          </p:nvPr>
        </p:nvSpPr>
        <p:spPr>
          <a:xfrm>
            <a:off x="641579" y="4810310"/>
            <a:ext cx="3507755"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148" name="Google Shape;1148;p95"/>
          <p:cNvSpPr txBox="1">
            <a:spLocks noGrp="1"/>
          </p:cNvSpPr>
          <p:nvPr>
            <p:ph type="subTitle" idx="9"/>
          </p:nvPr>
        </p:nvSpPr>
        <p:spPr>
          <a:xfrm>
            <a:off x="641579" y="5962431"/>
            <a:ext cx="3507755"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149" name="Google Shape;1149;p95"/>
          <p:cNvSpPr txBox="1">
            <a:spLocks noGrp="1"/>
          </p:cNvSpPr>
          <p:nvPr>
            <p:ph type="subTitle" idx="13"/>
          </p:nvPr>
        </p:nvSpPr>
        <p:spPr>
          <a:xfrm>
            <a:off x="8362557" y="1738115"/>
            <a:ext cx="3507755"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50" name="Google Shape;1150;p95"/>
          <p:cNvSpPr txBox="1">
            <a:spLocks noGrp="1"/>
          </p:cNvSpPr>
          <p:nvPr>
            <p:ph type="subTitle" idx="14"/>
          </p:nvPr>
        </p:nvSpPr>
        <p:spPr>
          <a:xfrm>
            <a:off x="8362557" y="1331184"/>
            <a:ext cx="3507755"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151" name="Google Shape;1151;p95"/>
          <p:cNvSpPr txBox="1">
            <a:spLocks noGrp="1"/>
          </p:cNvSpPr>
          <p:nvPr>
            <p:ph type="subTitle" idx="15"/>
          </p:nvPr>
        </p:nvSpPr>
        <p:spPr>
          <a:xfrm>
            <a:off x="8362557" y="2483305"/>
            <a:ext cx="350775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152" name="Google Shape;1152;p95"/>
          <p:cNvSpPr txBox="1">
            <a:spLocks noGrp="1"/>
          </p:cNvSpPr>
          <p:nvPr>
            <p:ph type="subTitle" idx="16"/>
          </p:nvPr>
        </p:nvSpPr>
        <p:spPr>
          <a:xfrm>
            <a:off x="8362557" y="4042359"/>
            <a:ext cx="3507755" cy="33575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53" name="Google Shape;1153;p95"/>
          <p:cNvSpPr txBox="1">
            <a:spLocks noGrp="1"/>
          </p:cNvSpPr>
          <p:nvPr>
            <p:ph type="subTitle" idx="17"/>
          </p:nvPr>
        </p:nvSpPr>
        <p:spPr>
          <a:xfrm>
            <a:off x="8362557" y="3635427"/>
            <a:ext cx="3507755"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154" name="Google Shape;1154;p95"/>
          <p:cNvSpPr txBox="1">
            <a:spLocks noGrp="1"/>
          </p:cNvSpPr>
          <p:nvPr>
            <p:ph type="subTitle" idx="18"/>
          </p:nvPr>
        </p:nvSpPr>
        <p:spPr>
          <a:xfrm>
            <a:off x="8362557" y="4787548"/>
            <a:ext cx="350775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155" name="Google Shape;1155;p95"/>
          <p:cNvSpPr>
            <a:spLocks noGrp="1"/>
          </p:cNvSpPr>
          <p:nvPr>
            <p:ph type="pic" idx="19"/>
          </p:nvPr>
        </p:nvSpPr>
        <p:spPr>
          <a:xfrm>
            <a:off x="5983269" y="653225"/>
            <a:ext cx="435277" cy="435214"/>
          </a:xfrm>
          <a:prstGeom prst="rect">
            <a:avLst/>
          </a:prstGeom>
          <a:noFill/>
          <a:ln>
            <a:noFill/>
          </a:ln>
        </p:spPr>
      </p:sp>
      <p:sp>
        <p:nvSpPr>
          <p:cNvPr id="1156" name="Google Shape;1156;p95"/>
          <p:cNvSpPr>
            <a:spLocks noGrp="1"/>
          </p:cNvSpPr>
          <p:nvPr>
            <p:ph type="pic" idx="20"/>
          </p:nvPr>
        </p:nvSpPr>
        <p:spPr>
          <a:xfrm>
            <a:off x="5983269" y="1787134"/>
            <a:ext cx="435277" cy="435214"/>
          </a:xfrm>
          <a:prstGeom prst="rect">
            <a:avLst/>
          </a:prstGeom>
          <a:noFill/>
          <a:ln>
            <a:noFill/>
          </a:ln>
        </p:spPr>
      </p:sp>
      <p:sp>
        <p:nvSpPr>
          <p:cNvPr id="1157" name="Google Shape;1157;p95"/>
          <p:cNvSpPr>
            <a:spLocks noGrp="1"/>
          </p:cNvSpPr>
          <p:nvPr>
            <p:ph type="pic" idx="21"/>
          </p:nvPr>
        </p:nvSpPr>
        <p:spPr>
          <a:xfrm>
            <a:off x="5995417" y="2926538"/>
            <a:ext cx="435277" cy="435214"/>
          </a:xfrm>
          <a:prstGeom prst="rect">
            <a:avLst/>
          </a:prstGeom>
          <a:noFill/>
          <a:ln>
            <a:noFill/>
          </a:ln>
        </p:spPr>
      </p:sp>
      <p:sp>
        <p:nvSpPr>
          <p:cNvPr id="1158" name="Google Shape;1158;p95"/>
          <p:cNvSpPr>
            <a:spLocks noGrp="1"/>
          </p:cNvSpPr>
          <p:nvPr>
            <p:ph type="pic" idx="22"/>
          </p:nvPr>
        </p:nvSpPr>
        <p:spPr>
          <a:xfrm>
            <a:off x="5994526" y="4140712"/>
            <a:ext cx="435277" cy="435214"/>
          </a:xfrm>
          <a:prstGeom prst="rect">
            <a:avLst/>
          </a:prstGeom>
          <a:noFill/>
          <a:ln>
            <a:noFill/>
          </a:ln>
        </p:spPr>
      </p:sp>
      <p:sp>
        <p:nvSpPr>
          <p:cNvPr id="1159" name="Google Shape;1159;p95"/>
          <p:cNvSpPr>
            <a:spLocks noGrp="1"/>
          </p:cNvSpPr>
          <p:nvPr>
            <p:ph type="pic" idx="23"/>
          </p:nvPr>
        </p:nvSpPr>
        <p:spPr>
          <a:xfrm>
            <a:off x="5983269" y="5262466"/>
            <a:ext cx="435277" cy="435214"/>
          </a:xfrm>
          <a:prstGeom prst="rect">
            <a:avLst/>
          </a:prstGeom>
          <a:noFill/>
          <a:ln>
            <a:noFill/>
          </a:ln>
        </p:spPr>
      </p:sp>
    </p:spTree>
    <p:extLst>
      <p:ext uri="{BB962C8B-B14F-4D97-AF65-F5344CB8AC3E}">
        <p14:creationId xmlns:p14="http://schemas.microsoft.com/office/powerpoint/2010/main" val="31342072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1160"/>
        <p:cNvGrpSpPr/>
        <p:nvPr/>
      </p:nvGrpSpPr>
      <p:grpSpPr>
        <a:xfrm>
          <a:off x="0" y="0"/>
          <a:ext cx="0" cy="0"/>
          <a:chOff x="0" y="0"/>
          <a:chExt cx="0" cy="0"/>
        </a:xfrm>
      </p:grpSpPr>
      <p:cxnSp>
        <p:nvCxnSpPr>
          <p:cNvPr id="1161" name="Google Shape;1161;p96"/>
          <p:cNvCxnSpPr/>
          <p:nvPr/>
        </p:nvCxnSpPr>
        <p:spPr>
          <a:xfrm>
            <a:off x="3392046" y="3757658"/>
            <a:ext cx="0" cy="741715"/>
          </a:xfrm>
          <a:prstGeom prst="straightConnector1">
            <a:avLst/>
          </a:prstGeom>
          <a:noFill/>
          <a:ln w="19050" cap="rnd" cmpd="sng">
            <a:solidFill>
              <a:schemeClr val="accent5"/>
            </a:solidFill>
            <a:prstDash val="solid"/>
            <a:round/>
            <a:headEnd type="none" w="sm" len="sm"/>
            <a:tailEnd type="none" w="sm" len="sm"/>
          </a:ln>
        </p:spPr>
      </p:cxnSp>
      <p:cxnSp>
        <p:nvCxnSpPr>
          <p:cNvPr id="1162" name="Google Shape;1162;p96"/>
          <p:cNvCxnSpPr/>
          <p:nvPr/>
        </p:nvCxnSpPr>
        <p:spPr>
          <a:xfrm rot="10800000">
            <a:off x="3392048" y="4502305"/>
            <a:ext cx="734316" cy="0"/>
          </a:xfrm>
          <a:prstGeom prst="straightConnector1">
            <a:avLst/>
          </a:prstGeom>
          <a:noFill/>
          <a:ln w="19050" cap="rnd" cmpd="sng">
            <a:solidFill>
              <a:schemeClr val="accent2"/>
            </a:solidFill>
            <a:prstDash val="solid"/>
            <a:round/>
            <a:headEnd type="none" w="sm" len="sm"/>
            <a:tailEnd type="none" w="sm" len="sm"/>
          </a:ln>
        </p:spPr>
      </p:cxnSp>
      <p:sp>
        <p:nvSpPr>
          <p:cNvPr id="1163" name="Google Shape;1163;p96"/>
          <p:cNvSpPr/>
          <p:nvPr/>
        </p:nvSpPr>
        <p:spPr>
          <a:xfrm>
            <a:off x="1769716" y="1645218"/>
            <a:ext cx="6529149" cy="906035"/>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1164" name="Google Shape;1164;p96"/>
          <p:cNvSpPr/>
          <p:nvPr/>
        </p:nvSpPr>
        <p:spPr>
          <a:xfrm>
            <a:off x="2953663" y="2842883"/>
            <a:ext cx="6529149" cy="906035"/>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1165" name="Google Shape;1165;p96"/>
          <p:cNvSpPr/>
          <p:nvPr/>
        </p:nvSpPr>
        <p:spPr>
          <a:xfrm>
            <a:off x="4126362" y="4067408"/>
            <a:ext cx="6529149" cy="906035"/>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cxnSp>
        <p:nvCxnSpPr>
          <p:cNvPr id="1166" name="Google Shape;1166;p96"/>
          <p:cNvCxnSpPr/>
          <p:nvPr/>
        </p:nvCxnSpPr>
        <p:spPr>
          <a:xfrm>
            <a:off x="2219346" y="2551252"/>
            <a:ext cx="0" cy="741715"/>
          </a:xfrm>
          <a:prstGeom prst="straightConnector1">
            <a:avLst/>
          </a:prstGeom>
          <a:noFill/>
          <a:ln w="19050" cap="rnd" cmpd="sng">
            <a:solidFill>
              <a:schemeClr val="accent1"/>
            </a:solidFill>
            <a:prstDash val="solid"/>
            <a:round/>
            <a:headEnd type="none" w="sm" len="sm"/>
            <a:tailEnd type="none" w="sm" len="sm"/>
          </a:ln>
        </p:spPr>
      </p:cxnSp>
      <p:cxnSp>
        <p:nvCxnSpPr>
          <p:cNvPr id="1167" name="Google Shape;1167;p96"/>
          <p:cNvCxnSpPr>
            <a:stCxn id="1164" idx="1"/>
          </p:cNvCxnSpPr>
          <p:nvPr/>
        </p:nvCxnSpPr>
        <p:spPr>
          <a:xfrm rot="10800000">
            <a:off x="2219225" y="3295901"/>
            <a:ext cx="734438" cy="0"/>
          </a:xfrm>
          <a:prstGeom prst="straightConnector1">
            <a:avLst/>
          </a:prstGeom>
          <a:noFill/>
          <a:ln w="19050" cap="rnd" cmpd="sng">
            <a:solidFill>
              <a:schemeClr val="accent5"/>
            </a:solidFill>
            <a:prstDash val="solid"/>
            <a:round/>
            <a:headEnd type="none" w="sm" len="sm"/>
            <a:tailEnd type="none" w="sm" len="sm"/>
          </a:ln>
        </p:spPr>
      </p:cxnSp>
      <p:sp>
        <p:nvSpPr>
          <p:cNvPr id="1168" name="Google Shape;1168;p96"/>
          <p:cNvSpPr txBox="1">
            <a:spLocks noGrp="1"/>
          </p:cNvSpPr>
          <p:nvPr>
            <p:ph type="subTitle" idx="1"/>
          </p:nvPr>
        </p:nvSpPr>
        <p:spPr>
          <a:xfrm>
            <a:off x="1989836" y="1902511"/>
            <a:ext cx="6131329"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69" name="Google Shape;1169;p96"/>
          <p:cNvSpPr txBox="1">
            <a:spLocks noGrp="1"/>
          </p:cNvSpPr>
          <p:nvPr>
            <p:ph type="subTitle" idx="2"/>
          </p:nvPr>
        </p:nvSpPr>
        <p:spPr>
          <a:xfrm>
            <a:off x="3146428" y="3096243"/>
            <a:ext cx="6131329"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70" name="Google Shape;1170;p96"/>
          <p:cNvSpPr txBox="1">
            <a:spLocks noGrp="1"/>
          </p:cNvSpPr>
          <p:nvPr>
            <p:ph type="subTitle" idx="3"/>
          </p:nvPr>
        </p:nvSpPr>
        <p:spPr>
          <a:xfrm>
            <a:off x="4327893" y="4327281"/>
            <a:ext cx="5322632"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41571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1171"/>
        <p:cNvGrpSpPr/>
        <p:nvPr/>
      </p:nvGrpSpPr>
      <p:grpSpPr>
        <a:xfrm>
          <a:off x="0" y="0"/>
          <a:ext cx="0" cy="0"/>
          <a:chOff x="0" y="0"/>
          <a:chExt cx="0" cy="0"/>
        </a:xfrm>
      </p:grpSpPr>
      <p:cxnSp>
        <p:nvCxnSpPr>
          <p:cNvPr id="1172" name="Google Shape;1172;p97"/>
          <p:cNvCxnSpPr/>
          <p:nvPr/>
        </p:nvCxnSpPr>
        <p:spPr>
          <a:xfrm>
            <a:off x="2647303" y="3182257"/>
            <a:ext cx="0" cy="741715"/>
          </a:xfrm>
          <a:prstGeom prst="straightConnector1">
            <a:avLst/>
          </a:prstGeom>
          <a:noFill/>
          <a:ln w="19050" cap="rnd" cmpd="sng">
            <a:solidFill>
              <a:schemeClr val="accent5"/>
            </a:solidFill>
            <a:prstDash val="solid"/>
            <a:round/>
            <a:headEnd type="none" w="sm" len="sm"/>
            <a:tailEnd type="none" w="sm" len="sm"/>
          </a:ln>
        </p:spPr>
      </p:cxnSp>
      <p:cxnSp>
        <p:nvCxnSpPr>
          <p:cNvPr id="1173" name="Google Shape;1173;p97"/>
          <p:cNvCxnSpPr/>
          <p:nvPr/>
        </p:nvCxnSpPr>
        <p:spPr>
          <a:xfrm rot="10800000">
            <a:off x="2647305" y="3926905"/>
            <a:ext cx="734316" cy="0"/>
          </a:xfrm>
          <a:prstGeom prst="straightConnector1">
            <a:avLst/>
          </a:prstGeom>
          <a:noFill/>
          <a:ln w="19050" cap="rnd" cmpd="sng">
            <a:solidFill>
              <a:schemeClr val="accent2"/>
            </a:solidFill>
            <a:prstDash val="solid"/>
            <a:round/>
            <a:headEnd type="none" w="sm" len="sm"/>
            <a:tailEnd type="none" w="sm" len="sm"/>
          </a:ln>
        </p:spPr>
      </p:cxnSp>
      <p:sp>
        <p:nvSpPr>
          <p:cNvPr id="1174" name="Google Shape;1174;p97"/>
          <p:cNvSpPr/>
          <p:nvPr/>
        </p:nvSpPr>
        <p:spPr>
          <a:xfrm>
            <a:off x="1024973" y="1069817"/>
            <a:ext cx="6529149" cy="906035"/>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1175" name="Google Shape;1175;p97"/>
          <p:cNvSpPr/>
          <p:nvPr/>
        </p:nvSpPr>
        <p:spPr>
          <a:xfrm>
            <a:off x="2208920" y="2267483"/>
            <a:ext cx="6529149" cy="906035"/>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1176" name="Google Shape;1176;p97"/>
          <p:cNvSpPr/>
          <p:nvPr/>
        </p:nvSpPr>
        <p:spPr>
          <a:xfrm>
            <a:off x="3381620" y="3492007"/>
            <a:ext cx="6529149" cy="906035"/>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cxnSp>
        <p:nvCxnSpPr>
          <p:cNvPr id="1177" name="Google Shape;1177;p97"/>
          <p:cNvCxnSpPr/>
          <p:nvPr/>
        </p:nvCxnSpPr>
        <p:spPr>
          <a:xfrm>
            <a:off x="1474604" y="1975852"/>
            <a:ext cx="0" cy="741715"/>
          </a:xfrm>
          <a:prstGeom prst="straightConnector1">
            <a:avLst/>
          </a:prstGeom>
          <a:noFill/>
          <a:ln w="19050" cap="rnd" cmpd="sng">
            <a:solidFill>
              <a:schemeClr val="accent1"/>
            </a:solidFill>
            <a:prstDash val="solid"/>
            <a:round/>
            <a:headEnd type="none" w="sm" len="sm"/>
            <a:tailEnd type="none" w="sm" len="sm"/>
          </a:ln>
        </p:spPr>
      </p:cxnSp>
      <p:cxnSp>
        <p:nvCxnSpPr>
          <p:cNvPr id="1178" name="Google Shape;1178;p97"/>
          <p:cNvCxnSpPr>
            <a:stCxn id="1175" idx="1"/>
          </p:cNvCxnSpPr>
          <p:nvPr/>
        </p:nvCxnSpPr>
        <p:spPr>
          <a:xfrm rot="10800000">
            <a:off x="1474482" y="2720500"/>
            <a:ext cx="734438" cy="0"/>
          </a:xfrm>
          <a:prstGeom prst="straightConnector1">
            <a:avLst/>
          </a:prstGeom>
          <a:noFill/>
          <a:ln w="19050" cap="rnd" cmpd="sng">
            <a:solidFill>
              <a:schemeClr val="accent5"/>
            </a:solidFill>
            <a:prstDash val="solid"/>
            <a:round/>
            <a:headEnd type="none" w="sm" len="sm"/>
            <a:tailEnd type="none" w="sm" len="sm"/>
          </a:ln>
        </p:spPr>
      </p:cxnSp>
      <p:cxnSp>
        <p:nvCxnSpPr>
          <p:cNvPr id="1179" name="Google Shape;1179;p97"/>
          <p:cNvCxnSpPr/>
          <p:nvPr/>
        </p:nvCxnSpPr>
        <p:spPr>
          <a:xfrm>
            <a:off x="3837921" y="4396571"/>
            <a:ext cx="0" cy="741715"/>
          </a:xfrm>
          <a:prstGeom prst="straightConnector1">
            <a:avLst/>
          </a:prstGeom>
          <a:noFill/>
          <a:ln w="19050" cap="rnd" cmpd="sng">
            <a:solidFill>
              <a:schemeClr val="accent2"/>
            </a:solidFill>
            <a:prstDash val="solid"/>
            <a:round/>
            <a:headEnd type="none" w="sm" len="sm"/>
            <a:tailEnd type="none" w="sm" len="sm"/>
          </a:ln>
        </p:spPr>
      </p:cxnSp>
      <p:cxnSp>
        <p:nvCxnSpPr>
          <p:cNvPr id="1180" name="Google Shape;1180;p97"/>
          <p:cNvCxnSpPr/>
          <p:nvPr/>
        </p:nvCxnSpPr>
        <p:spPr>
          <a:xfrm rot="10800000">
            <a:off x="3837924" y="5141219"/>
            <a:ext cx="734316" cy="0"/>
          </a:xfrm>
          <a:prstGeom prst="straightConnector1">
            <a:avLst/>
          </a:prstGeom>
          <a:noFill/>
          <a:ln w="19050" cap="rnd" cmpd="sng">
            <a:solidFill>
              <a:schemeClr val="accent6"/>
            </a:solidFill>
            <a:prstDash val="solid"/>
            <a:round/>
            <a:headEnd type="none" w="sm" len="sm"/>
            <a:tailEnd type="none" w="sm" len="sm"/>
          </a:ln>
        </p:spPr>
      </p:cxnSp>
      <p:sp>
        <p:nvSpPr>
          <p:cNvPr id="1181" name="Google Shape;1181;p97"/>
          <p:cNvSpPr/>
          <p:nvPr/>
        </p:nvSpPr>
        <p:spPr>
          <a:xfrm>
            <a:off x="4572237" y="4706321"/>
            <a:ext cx="6529149" cy="906035"/>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1182" name="Google Shape;1182;p97"/>
          <p:cNvSpPr txBox="1">
            <a:spLocks noGrp="1"/>
          </p:cNvSpPr>
          <p:nvPr>
            <p:ph type="subTitle" idx="1"/>
          </p:nvPr>
        </p:nvSpPr>
        <p:spPr>
          <a:xfrm>
            <a:off x="1243648" y="1330515"/>
            <a:ext cx="6131329"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83" name="Google Shape;1183;p97"/>
          <p:cNvSpPr txBox="1">
            <a:spLocks noGrp="1"/>
          </p:cNvSpPr>
          <p:nvPr>
            <p:ph type="subTitle" idx="2"/>
          </p:nvPr>
        </p:nvSpPr>
        <p:spPr>
          <a:xfrm>
            <a:off x="2412676" y="2524247"/>
            <a:ext cx="6131329"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84" name="Google Shape;1184;p97"/>
          <p:cNvSpPr txBox="1">
            <a:spLocks noGrp="1"/>
          </p:cNvSpPr>
          <p:nvPr>
            <p:ph type="subTitle" idx="3"/>
          </p:nvPr>
        </p:nvSpPr>
        <p:spPr>
          <a:xfrm>
            <a:off x="3581705" y="3742849"/>
            <a:ext cx="6131329"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185" name="Google Shape;1185;p97"/>
          <p:cNvSpPr txBox="1">
            <a:spLocks noGrp="1"/>
          </p:cNvSpPr>
          <p:nvPr>
            <p:ph type="subTitle" idx="4"/>
          </p:nvPr>
        </p:nvSpPr>
        <p:spPr>
          <a:xfrm>
            <a:off x="4775606" y="4961450"/>
            <a:ext cx="5322632"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382389818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1186"/>
        <p:cNvGrpSpPr/>
        <p:nvPr/>
      </p:nvGrpSpPr>
      <p:grpSpPr>
        <a:xfrm>
          <a:off x="0" y="0"/>
          <a:ext cx="0" cy="0"/>
          <a:chOff x="0" y="0"/>
          <a:chExt cx="0" cy="0"/>
        </a:xfrm>
      </p:grpSpPr>
      <p:sp>
        <p:nvSpPr>
          <p:cNvPr id="1187" name="Google Shape;1187;p98"/>
          <p:cNvSpPr/>
          <p:nvPr/>
        </p:nvSpPr>
        <p:spPr>
          <a:xfrm>
            <a:off x="7495343" y="4333333"/>
            <a:ext cx="2679881" cy="615616"/>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188" name="Google Shape;1188;p98"/>
          <p:cNvSpPr/>
          <p:nvPr/>
        </p:nvSpPr>
        <p:spPr>
          <a:xfrm>
            <a:off x="7197284" y="3570749"/>
            <a:ext cx="3275999" cy="615616"/>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189" name="Google Shape;1189;p98"/>
          <p:cNvSpPr/>
          <p:nvPr/>
        </p:nvSpPr>
        <p:spPr>
          <a:xfrm>
            <a:off x="6832921" y="2808163"/>
            <a:ext cx="4004724" cy="615616"/>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190" name="Google Shape;1190;p98"/>
          <p:cNvSpPr/>
          <p:nvPr/>
        </p:nvSpPr>
        <p:spPr>
          <a:xfrm>
            <a:off x="6477331" y="2045613"/>
            <a:ext cx="4715905" cy="615616"/>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191" name="Google Shape;1191;p98"/>
          <p:cNvSpPr txBox="1">
            <a:spLocks noGrp="1"/>
          </p:cNvSpPr>
          <p:nvPr>
            <p:ph type="title"/>
          </p:nvPr>
        </p:nvSpPr>
        <p:spPr>
          <a:xfrm>
            <a:off x="620596" y="2312081"/>
            <a:ext cx="4873511" cy="237036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192" name="Google Shape;1192;p98"/>
          <p:cNvSpPr txBox="1">
            <a:spLocks noGrp="1"/>
          </p:cNvSpPr>
          <p:nvPr>
            <p:ph type="subTitle" idx="1"/>
          </p:nvPr>
        </p:nvSpPr>
        <p:spPr>
          <a:xfrm>
            <a:off x="6832921" y="2136758"/>
            <a:ext cx="4004724"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3" name="Google Shape;1193;p98"/>
          <p:cNvSpPr txBox="1">
            <a:spLocks noGrp="1"/>
          </p:cNvSpPr>
          <p:nvPr>
            <p:ph type="subTitle" idx="2"/>
          </p:nvPr>
        </p:nvSpPr>
        <p:spPr>
          <a:xfrm>
            <a:off x="7023875" y="2901281"/>
            <a:ext cx="3622817"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4" name="Google Shape;1194;p98"/>
          <p:cNvSpPr txBox="1">
            <a:spLocks noGrp="1"/>
          </p:cNvSpPr>
          <p:nvPr>
            <p:ph type="subTitle" idx="3"/>
          </p:nvPr>
        </p:nvSpPr>
        <p:spPr>
          <a:xfrm>
            <a:off x="7462905" y="3659785"/>
            <a:ext cx="2744756"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195" name="Google Shape;1195;p98"/>
          <p:cNvSpPr txBox="1">
            <a:spLocks noGrp="1"/>
          </p:cNvSpPr>
          <p:nvPr>
            <p:ph type="subTitle" idx="4"/>
          </p:nvPr>
        </p:nvSpPr>
        <p:spPr>
          <a:xfrm>
            <a:off x="7747092" y="4418325"/>
            <a:ext cx="2176383"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9138484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1196"/>
        <p:cNvGrpSpPr/>
        <p:nvPr/>
      </p:nvGrpSpPr>
      <p:grpSpPr>
        <a:xfrm>
          <a:off x="0" y="0"/>
          <a:ext cx="0" cy="0"/>
          <a:chOff x="0" y="0"/>
          <a:chExt cx="0" cy="0"/>
        </a:xfrm>
      </p:grpSpPr>
      <p:sp>
        <p:nvSpPr>
          <p:cNvPr id="1197" name="Google Shape;1197;p99"/>
          <p:cNvSpPr txBox="1">
            <a:spLocks noGrp="1"/>
          </p:cNvSpPr>
          <p:nvPr>
            <p:ph type="title"/>
          </p:nvPr>
        </p:nvSpPr>
        <p:spPr>
          <a:xfrm>
            <a:off x="620594" y="2312079"/>
            <a:ext cx="4873401" cy="237026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198" name="Google Shape;1198;p99"/>
          <p:cNvSpPr/>
          <p:nvPr/>
        </p:nvSpPr>
        <p:spPr>
          <a:xfrm>
            <a:off x="7495343" y="3951972"/>
            <a:ext cx="2679881" cy="615616"/>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199" name="Google Shape;1199;p99"/>
          <p:cNvSpPr/>
          <p:nvPr/>
        </p:nvSpPr>
        <p:spPr>
          <a:xfrm>
            <a:off x="7197284" y="3189387"/>
            <a:ext cx="3275999" cy="615616"/>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00" name="Google Shape;1200;p99"/>
          <p:cNvSpPr/>
          <p:nvPr/>
        </p:nvSpPr>
        <p:spPr>
          <a:xfrm>
            <a:off x="6832921" y="2426803"/>
            <a:ext cx="4004724" cy="615616"/>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01" name="Google Shape;1201;p99"/>
          <p:cNvSpPr/>
          <p:nvPr/>
        </p:nvSpPr>
        <p:spPr>
          <a:xfrm>
            <a:off x="6477331" y="1664251"/>
            <a:ext cx="4715905" cy="615616"/>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02" name="Google Shape;1202;p99"/>
          <p:cNvSpPr txBox="1">
            <a:spLocks noGrp="1"/>
          </p:cNvSpPr>
          <p:nvPr>
            <p:ph type="subTitle" idx="1"/>
          </p:nvPr>
        </p:nvSpPr>
        <p:spPr>
          <a:xfrm>
            <a:off x="6832921" y="1755397"/>
            <a:ext cx="4004724"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3" name="Google Shape;1203;p99"/>
          <p:cNvSpPr txBox="1">
            <a:spLocks noGrp="1"/>
          </p:cNvSpPr>
          <p:nvPr>
            <p:ph type="subTitle" idx="2"/>
          </p:nvPr>
        </p:nvSpPr>
        <p:spPr>
          <a:xfrm>
            <a:off x="7023875" y="2519919"/>
            <a:ext cx="3622817"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4" name="Google Shape;1204;p99"/>
          <p:cNvSpPr txBox="1">
            <a:spLocks noGrp="1"/>
          </p:cNvSpPr>
          <p:nvPr>
            <p:ph type="subTitle" idx="3"/>
          </p:nvPr>
        </p:nvSpPr>
        <p:spPr>
          <a:xfrm>
            <a:off x="7462905" y="3278425"/>
            <a:ext cx="2744756"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5" name="Google Shape;1205;p99"/>
          <p:cNvSpPr txBox="1">
            <a:spLocks noGrp="1"/>
          </p:cNvSpPr>
          <p:nvPr>
            <p:ph type="subTitle" idx="4"/>
          </p:nvPr>
        </p:nvSpPr>
        <p:spPr>
          <a:xfrm>
            <a:off x="7747092" y="4036963"/>
            <a:ext cx="2176383"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06" name="Google Shape;1206;p99"/>
          <p:cNvSpPr/>
          <p:nvPr/>
        </p:nvSpPr>
        <p:spPr>
          <a:xfrm>
            <a:off x="7747092" y="4714575"/>
            <a:ext cx="2176383" cy="615616"/>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07" name="Google Shape;1207;p99"/>
          <p:cNvSpPr txBox="1">
            <a:spLocks noGrp="1"/>
          </p:cNvSpPr>
          <p:nvPr>
            <p:ph type="subTitle" idx="5"/>
          </p:nvPr>
        </p:nvSpPr>
        <p:spPr>
          <a:xfrm>
            <a:off x="7951525" y="4799567"/>
            <a:ext cx="1767138"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027914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1208"/>
        <p:cNvGrpSpPr/>
        <p:nvPr/>
      </p:nvGrpSpPr>
      <p:grpSpPr>
        <a:xfrm>
          <a:off x="0" y="0"/>
          <a:ext cx="0" cy="0"/>
          <a:chOff x="0" y="0"/>
          <a:chExt cx="0" cy="0"/>
        </a:xfrm>
      </p:grpSpPr>
      <p:cxnSp>
        <p:nvCxnSpPr>
          <p:cNvPr id="1209" name="Google Shape;1209;p100"/>
          <p:cNvCxnSpPr/>
          <p:nvPr/>
        </p:nvCxnSpPr>
        <p:spPr>
          <a:xfrm flipH="1">
            <a:off x="2210046" y="2043963"/>
            <a:ext cx="5402196" cy="6119"/>
          </a:xfrm>
          <a:prstGeom prst="straightConnector1">
            <a:avLst/>
          </a:prstGeom>
          <a:noFill/>
          <a:ln w="19050" cap="flat" cmpd="sng">
            <a:solidFill>
              <a:schemeClr val="dk2"/>
            </a:solidFill>
            <a:prstDash val="solid"/>
            <a:round/>
            <a:headEnd type="none" w="sm" len="sm"/>
            <a:tailEnd type="none" w="sm" len="sm"/>
          </a:ln>
        </p:spPr>
      </p:cxnSp>
      <p:cxnSp>
        <p:nvCxnSpPr>
          <p:cNvPr id="1210" name="Google Shape;1210;p100"/>
          <p:cNvCxnSpPr/>
          <p:nvPr/>
        </p:nvCxnSpPr>
        <p:spPr>
          <a:xfrm flipH="1">
            <a:off x="2199541" y="2925140"/>
            <a:ext cx="5402196" cy="6119"/>
          </a:xfrm>
          <a:prstGeom prst="straightConnector1">
            <a:avLst/>
          </a:prstGeom>
          <a:noFill/>
          <a:ln w="19050" cap="flat" cmpd="sng">
            <a:solidFill>
              <a:schemeClr val="dk2"/>
            </a:solidFill>
            <a:prstDash val="solid"/>
            <a:round/>
            <a:headEnd type="none" w="sm" len="sm"/>
            <a:tailEnd type="none" w="sm" len="sm"/>
          </a:ln>
        </p:spPr>
      </p:cxnSp>
      <p:cxnSp>
        <p:nvCxnSpPr>
          <p:cNvPr id="1211" name="Google Shape;1211;p100"/>
          <p:cNvCxnSpPr/>
          <p:nvPr/>
        </p:nvCxnSpPr>
        <p:spPr>
          <a:xfrm flipH="1">
            <a:off x="2199541" y="3814020"/>
            <a:ext cx="5402196" cy="6119"/>
          </a:xfrm>
          <a:prstGeom prst="straightConnector1">
            <a:avLst/>
          </a:prstGeom>
          <a:noFill/>
          <a:ln w="19050" cap="flat" cmpd="sng">
            <a:solidFill>
              <a:schemeClr val="dk2"/>
            </a:solidFill>
            <a:prstDash val="solid"/>
            <a:round/>
            <a:headEnd type="none" w="sm" len="sm"/>
            <a:tailEnd type="none" w="sm" len="sm"/>
          </a:ln>
        </p:spPr>
      </p:cxnSp>
      <p:cxnSp>
        <p:nvCxnSpPr>
          <p:cNvPr id="1212" name="Google Shape;1212;p100"/>
          <p:cNvCxnSpPr/>
          <p:nvPr/>
        </p:nvCxnSpPr>
        <p:spPr>
          <a:xfrm flipH="1">
            <a:off x="2210046" y="4710596"/>
            <a:ext cx="5402196" cy="6119"/>
          </a:xfrm>
          <a:prstGeom prst="straightConnector1">
            <a:avLst/>
          </a:prstGeom>
          <a:noFill/>
          <a:ln w="19050" cap="flat" cmpd="sng">
            <a:solidFill>
              <a:schemeClr val="dk2"/>
            </a:solidFill>
            <a:prstDash val="solid"/>
            <a:round/>
            <a:headEnd type="none" w="sm" len="sm"/>
            <a:tailEnd type="none" w="sm" len="sm"/>
          </a:ln>
        </p:spPr>
      </p:cxnSp>
      <p:sp>
        <p:nvSpPr>
          <p:cNvPr id="1213" name="Google Shape;1213;p100"/>
          <p:cNvSpPr/>
          <p:nvPr/>
        </p:nvSpPr>
        <p:spPr>
          <a:xfrm>
            <a:off x="1546794" y="1673981"/>
            <a:ext cx="744333" cy="746083"/>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1</a:t>
            </a:r>
            <a:endParaRPr sz="1902" i="0" u="none" strike="noStrike" cap="none">
              <a:solidFill>
                <a:schemeClr val="lt1"/>
              </a:solidFill>
              <a:latin typeface="Arial"/>
              <a:ea typeface="Arial"/>
              <a:cs typeface="Arial"/>
              <a:sym typeface="Arial"/>
            </a:endParaRPr>
          </a:p>
        </p:txBody>
      </p:sp>
      <p:sp>
        <p:nvSpPr>
          <p:cNvPr id="1214" name="Google Shape;1214;p100"/>
          <p:cNvSpPr/>
          <p:nvPr/>
        </p:nvSpPr>
        <p:spPr>
          <a:xfrm>
            <a:off x="1544938" y="2555158"/>
            <a:ext cx="746189" cy="746083"/>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2</a:t>
            </a:r>
            <a:endParaRPr sz="1902" i="0" u="none" strike="noStrike" cap="none">
              <a:solidFill>
                <a:schemeClr val="lt1"/>
              </a:solidFill>
              <a:latin typeface="Arial"/>
              <a:ea typeface="Arial"/>
              <a:cs typeface="Arial"/>
              <a:sym typeface="Arial"/>
            </a:endParaRPr>
          </a:p>
        </p:txBody>
      </p:sp>
      <p:sp>
        <p:nvSpPr>
          <p:cNvPr id="1215" name="Google Shape;1215;p100"/>
          <p:cNvSpPr/>
          <p:nvPr/>
        </p:nvSpPr>
        <p:spPr>
          <a:xfrm>
            <a:off x="1544938" y="3444038"/>
            <a:ext cx="746189" cy="746083"/>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3</a:t>
            </a:r>
            <a:endParaRPr sz="1902" i="0" u="none" strike="noStrike" cap="none">
              <a:solidFill>
                <a:schemeClr val="lt1"/>
              </a:solidFill>
              <a:latin typeface="Arial"/>
              <a:ea typeface="Arial"/>
              <a:cs typeface="Arial"/>
              <a:sym typeface="Arial"/>
            </a:endParaRPr>
          </a:p>
        </p:txBody>
      </p:sp>
      <p:sp>
        <p:nvSpPr>
          <p:cNvPr id="1216" name="Google Shape;1216;p100"/>
          <p:cNvSpPr/>
          <p:nvPr/>
        </p:nvSpPr>
        <p:spPr>
          <a:xfrm>
            <a:off x="1546112" y="4340614"/>
            <a:ext cx="746189" cy="746083"/>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4</a:t>
            </a:r>
            <a:endParaRPr sz="1902" i="0" u="none" strike="noStrike" cap="none">
              <a:solidFill>
                <a:schemeClr val="lt1"/>
              </a:solidFill>
              <a:latin typeface="Arial"/>
              <a:ea typeface="Arial"/>
              <a:cs typeface="Arial"/>
              <a:sym typeface="Arial"/>
            </a:endParaRPr>
          </a:p>
        </p:txBody>
      </p:sp>
      <p:sp>
        <p:nvSpPr>
          <p:cNvPr id="1217" name="Google Shape;1217;p100"/>
          <p:cNvSpPr txBox="1">
            <a:spLocks noGrp="1"/>
          </p:cNvSpPr>
          <p:nvPr>
            <p:ph type="subTitle" idx="1"/>
          </p:nvPr>
        </p:nvSpPr>
        <p:spPr>
          <a:xfrm>
            <a:off x="7738149" y="1742274"/>
            <a:ext cx="3401670" cy="60949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18" name="Google Shape;1218;p100"/>
          <p:cNvSpPr txBox="1">
            <a:spLocks noGrp="1"/>
          </p:cNvSpPr>
          <p:nvPr>
            <p:ph type="subTitle" idx="2"/>
          </p:nvPr>
        </p:nvSpPr>
        <p:spPr>
          <a:xfrm>
            <a:off x="7738149" y="2623451"/>
            <a:ext cx="3401670" cy="60949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19" name="Google Shape;1219;p100"/>
          <p:cNvSpPr txBox="1">
            <a:spLocks noGrp="1"/>
          </p:cNvSpPr>
          <p:nvPr>
            <p:ph type="subTitle" idx="3"/>
          </p:nvPr>
        </p:nvSpPr>
        <p:spPr>
          <a:xfrm>
            <a:off x="7738149" y="3512332"/>
            <a:ext cx="3401670" cy="60949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20" name="Google Shape;1220;p100"/>
          <p:cNvSpPr txBox="1">
            <a:spLocks noGrp="1"/>
          </p:cNvSpPr>
          <p:nvPr>
            <p:ph type="subTitle" idx="4"/>
          </p:nvPr>
        </p:nvSpPr>
        <p:spPr>
          <a:xfrm>
            <a:off x="7738149" y="4408907"/>
            <a:ext cx="3401670" cy="60949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21" name="Google Shape;1221;p100"/>
          <p:cNvSpPr/>
          <p:nvPr/>
        </p:nvSpPr>
        <p:spPr>
          <a:xfrm>
            <a:off x="3642705" y="4405848"/>
            <a:ext cx="2679881" cy="615616"/>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22" name="Google Shape;1222;p100"/>
          <p:cNvSpPr/>
          <p:nvPr/>
        </p:nvSpPr>
        <p:spPr>
          <a:xfrm>
            <a:off x="3344646" y="3509273"/>
            <a:ext cx="3275999" cy="615616"/>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23" name="Google Shape;1223;p100"/>
          <p:cNvSpPr/>
          <p:nvPr/>
        </p:nvSpPr>
        <p:spPr>
          <a:xfrm>
            <a:off x="2980284" y="2620391"/>
            <a:ext cx="4004724" cy="615616"/>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24" name="Google Shape;1224;p100"/>
          <p:cNvSpPr/>
          <p:nvPr/>
        </p:nvSpPr>
        <p:spPr>
          <a:xfrm>
            <a:off x="2624693" y="1784989"/>
            <a:ext cx="4715905" cy="615616"/>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25" name="Google Shape;1225;p100"/>
          <p:cNvSpPr txBox="1">
            <a:spLocks noGrp="1"/>
          </p:cNvSpPr>
          <p:nvPr>
            <p:ph type="subTitle" idx="5"/>
          </p:nvPr>
        </p:nvSpPr>
        <p:spPr>
          <a:xfrm>
            <a:off x="2980284" y="1829374"/>
            <a:ext cx="4004724"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6" name="Google Shape;1226;p100"/>
          <p:cNvSpPr txBox="1">
            <a:spLocks noGrp="1"/>
          </p:cNvSpPr>
          <p:nvPr>
            <p:ph type="subTitle" idx="6"/>
          </p:nvPr>
        </p:nvSpPr>
        <p:spPr>
          <a:xfrm>
            <a:off x="3171237" y="2710551"/>
            <a:ext cx="3622817"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7" name="Google Shape;1227;p100"/>
          <p:cNvSpPr txBox="1">
            <a:spLocks noGrp="1"/>
          </p:cNvSpPr>
          <p:nvPr>
            <p:ph type="subTitle" idx="7"/>
          </p:nvPr>
        </p:nvSpPr>
        <p:spPr>
          <a:xfrm>
            <a:off x="3610268" y="3599431"/>
            <a:ext cx="2744756"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8" name="Google Shape;1228;p100"/>
          <p:cNvSpPr txBox="1">
            <a:spLocks noGrp="1"/>
          </p:cNvSpPr>
          <p:nvPr>
            <p:ph type="subTitle" idx="8"/>
          </p:nvPr>
        </p:nvSpPr>
        <p:spPr>
          <a:xfrm>
            <a:off x="3894454" y="4496008"/>
            <a:ext cx="2176383"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29" name="Google Shape;1229;p100"/>
          <p:cNvSpPr>
            <a:spLocks noGrp="1"/>
          </p:cNvSpPr>
          <p:nvPr>
            <p:ph type="pic" idx="9"/>
          </p:nvPr>
        </p:nvSpPr>
        <p:spPr>
          <a:xfrm>
            <a:off x="1700394" y="1837528"/>
            <a:ext cx="435277" cy="435214"/>
          </a:xfrm>
          <a:prstGeom prst="rect">
            <a:avLst/>
          </a:prstGeom>
          <a:noFill/>
          <a:ln>
            <a:noFill/>
          </a:ln>
        </p:spPr>
      </p:sp>
      <p:sp>
        <p:nvSpPr>
          <p:cNvPr id="1230" name="Google Shape;1230;p100"/>
          <p:cNvSpPr>
            <a:spLocks noGrp="1"/>
          </p:cNvSpPr>
          <p:nvPr>
            <p:ph type="pic" idx="13"/>
          </p:nvPr>
        </p:nvSpPr>
        <p:spPr>
          <a:xfrm>
            <a:off x="1700394" y="2710633"/>
            <a:ext cx="435277" cy="435214"/>
          </a:xfrm>
          <a:prstGeom prst="rect">
            <a:avLst/>
          </a:prstGeom>
          <a:noFill/>
          <a:ln>
            <a:noFill/>
          </a:ln>
        </p:spPr>
      </p:sp>
      <p:sp>
        <p:nvSpPr>
          <p:cNvPr id="1231" name="Google Shape;1231;p100"/>
          <p:cNvSpPr>
            <a:spLocks noGrp="1"/>
          </p:cNvSpPr>
          <p:nvPr>
            <p:ph type="pic" idx="14"/>
          </p:nvPr>
        </p:nvSpPr>
        <p:spPr>
          <a:xfrm>
            <a:off x="1696058" y="3612546"/>
            <a:ext cx="435277" cy="435214"/>
          </a:xfrm>
          <a:prstGeom prst="rect">
            <a:avLst/>
          </a:prstGeom>
          <a:noFill/>
          <a:ln>
            <a:noFill/>
          </a:ln>
        </p:spPr>
      </p:sp>
      <p:sp>
        <p:nvSpPr>
          <p:cNvPr id="1232" name="Google Shape;1232;p100"/>
          <p:cNvSpPr>
            <a:spLocks noGrp="1"/>
          </p:cNvSpPr>
          <p:nvPr>
            <p:ph type="pic" idx="15"/>
          </p:nvPr>
        </p:nvSpPr>
        <p:spPr>
          <a:xfrm>
            <a:off x="1696058" y="4496090"/>
            <a:ext cx="435277" cy="435214"/>
          </a:xfrm>
          <a:prstGeom prst="rect">
            <a:avLst/>
          </a:prstGeom>
          <a:noFill/>
          <a:ln>
            <a:noFill/>
          </a:ln>
        </p:spPr>
      </p:sp>
    </p:spTree>
    <p:extLst>
      <p:ext uri="{BB962C8B-B14F-4D97-AF65-F5344CB8AC3E}">
        <p14:creationId xmlns:p14="http://schemas.microsoft.com/office/powerpoint/2010/main" val="52095353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1233"/>
        <p:cNvGrpSpPr/>
        <p:nvPr/>
      </p:nvGrpSpPr>
      <p:grpSpPr>
        <a:xfrm>
          <a:off x="0" y="0"/>
          <a:ext cx="0" cy="0"/>
          <a:chOff x="0" y="0"/>
          <a:chExt cx="0" cy="0"/>
        </a:xfrm>
      </p:grpSpPr>
      <p:cxnSp>
        <p:nvCxnSpPr>
          <p:cNvPr id="1234" name="Google Shape;1234;p101"/>
          <p:cNvCxnSpPr/>
          <p:nvPr/>
        </p:nvCxnSpPr>
        <p:spPr>
          <a:xfrm flipH="1">
            <a:off x="2210046" y="1616914"/>
            <a:ext cx="5402196" cy="6119"/>
          </a:xfrm>
          <a:prstGeom prst="straightConnector1">
            <a:avLst/>
          </a:prstGeom>
          <a:noFill/>
          <a:ln w="19050" cap="flat" cmpd="sng">
            <a:solidFill>
              <a:schemeClr val="dk2"/>
            </a:solidFill>
            <a:prstDash val="solid"/>
            <a:round/>
            <a:headEnd type="none" w="sm" len="sm"/>
            <a:tailEnd type="none" w="sm" len="sm"/>
          </a:ln>
        </p:spPr>
      </p:cxnSp>
      <p:cxnSp>
        <p:nvCxnSpPr>
          <p:cNvPr id="1235" name="Google Shape;1235;p101"/>
          <p:cNvCxnSpPr/>
          <p:nvPr/>
        </p:nvCxnSpPr>
        <p:spPr>
          <a:xfrm flipH="1">
            <a:off x="2199541" y="2498090"/>
            <a:ext cx="5402196" cy="6119"/>
          </a:xfrm>
          <a:prstGeom prst="straightConnector1">
            <a:avLst/>
          </a:prstGeom>
          <a:noFill/>
          <a:ln w="19050" cap="flat" cmpd="sng">
            <a:solidFill>
              <a:schemeClr val="dk2"/>
            </a:solidFill>
            <a:prstDash val="solid"/>
            <a:round/>
            <a:headEnd type="none" w="sm" len="sm"/>
            <a:tailEnd type="none" w="sm" len="sm"/>
          </a:ln>
        </p:spPr>
      </p:cxnSp>
      <p:cxnSp>
        <p:nvCxnSpPr>
          <p:cNvPr id="1236" name="Google Shape;1236;p101"/>
          <p:cNvCxnSpPr/>
          <p:nvPr/>
        </p:nvCxnSpPr>
        <p:spPr>
          <a:xfrm flipH="1">
            <a:off x="2199541" y="3386971"/>
            <a:ext cx="5402196" cy="6119"/>
          </a:xfrm>
          <a:prstGeom prst="straightConnector1">
            <a:avLst/>
          </a:prstGeom>
          <a:noFill/>
          <a:ln w="19050" cap="flat" cmpd="sng">
            <a:solidFill>
              <a:schemeClr val="dk2"/>
            </a:solidFill>
            <a:prstDash val="solid"/>
            <a:round/>
            <a:headEnd type="none" w="sm" len="sm"/>
            <a:tailEnd type="none" w="sm" len="sm"/>
          </a:ln>
        </p:spPr>
      </p:cxnSp>
      <p:cxnSp>
        <p:nvCxnSpPr>
          <p:cNvPr id="1237" name="Google Shape;1237;p101"/>
          <p:cNvCxnSpPr/>
          <p:nvPr/>
        </p:nvCxnSpPr>
        <p:spPr>
          <a:xfrm flipH="1">
            <a:off x="2210046" y="4283547"/>
            <a:ext cx="5402196" cy="6119"/>
          </a:xfrm>
          <a:prstGeom prst="straightConnector1">
            <a:avLst/>
          </a:prstGeom>
          <a:noFill/>
          <a:ln w="19050" cap="flat" cmpd="sng">
            <a:solidFill>
              <a:schemeClr val="dk2"/>
            </a:solidFill>
            <a:prstDash val="solid"/>
            <a:round/>
            <a:headEnd type="none" w="sm" len="sm"/>
            <a:tailEnd type="none" w="sm" len="sm"/>
          </a:ln>
        </p:spPr>
      </p:cxnSp>
      <p:sp>
        <p:nvSpPr>
          <p:cNvPr id="1238" name="Google Shape;1238;p101"/>
          <p:cNvSpPr/>
          <p:nvPr/>
        </p:nvSpPr>
        <p:spPr>
          <a:xfrm>
            <a:off x="1546794" y="1246932"/>
            <a:ext cx="744333" cy="746083"/>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1</a:t>
            </a:r>
            <a:endParaRPr sz="1902" i="0" u="none" strike="noStrike" cap="none">
              <a:solidFill>
                <a:schemeClr val="lt1"/>
              </a:solidFill>
              <a:latin typeface="Arial"/>
              <a:ea typeface="Arial"/>
              <a:cs typeface="Arial"/>
              <a:sym typeface="Arial"/>
            </a:endParaRPr>
          </a:p>
        </p:txBody>
      </p:sp>
      <p:sp>
        <p:nvSpPr>
          <p:cNvPr id="1239" name="Google Shape;1239;p101"/>
          <p:cNvSpPr/>
          <p:nvPr/>
        </p:nvSpPr>
        <p:spPr>
          <a:xfrm>
            <a:off x="1544938" y="2128108"/>
            <a:ext cx="746189" cy="746083"/>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2</a:t>
            </a:r>
            <a:endParaRPr sz="1902" i="0" u="none" strike="noStrike" cap="none">
              <a:solidFill>
                <a:schemeClr val="lt1"/>
              </a:solidFill>
              <a:latin typeface="Arial"/>
              <a:ea typeface="Arial"/>
              <a:cs typeface="Arial"/>
              <a:sym typeface="Arial"/>
            </a:endParaRPr>
          </a:p>
        </p:txBody>
      </p:sp>
      <p:sp>
        <p:nvSpPr>
          <p:cNvPr id="1240" name="Google Shape;1240;p101"/>
          <p:cNvSpPr/>
          <p:nvPr/>
        </p:nvSpPr>
        <p:spPr>
          <a:xfrm>
            <a:off x="1544938" y="3016989"/>
            <a:ext cx="746189" cy="746083"/>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3</a:t>
            </a:r>
            <a:endParaRPr sz="1902" i="0" u="none" strike="noStrike" cap="none">
              <a:solidFill>
                <a:schemeClr val="lt1"/>
              </a:solidFill>
              <a:latin typeface="Arial"/>
              <a:ea typeface="Arial"/>
              <a:cs typeface="Arial"/>
              <a:sym typeface="Arial"/>
            </a:endParaRPr>
          </a:p>
        </p:txBody>
      </p:sp>
      <p:sp>
        <p:nvSpPr>
          <p:cNvPr id="1241" name="Google Shape;1241;p101"/>
          <p:cNvSpPr/>
          <p:nvPr/>
        </p:nvSpPr>
        <p:spPr>
          <a:xfrm>
            <a:off x="1546112" y="3913565"/>
            <a:ext cx="746189" cy="746083"/>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4</a:t>
            </a:r>
            <a:endParaRPr sz="1902" i="0" u="none" strike="noStrike" cap="none">
              <a:solidFill>
                <a:schemeClr val="lt1"/>
              </a:solidFill>
              <a:latin typeface="Arial"/>
              <a:ea typeface="Arial"/>
              <a:cs typeface="Arial"/>
              <a:sym typeface="Arial"/>
            </a:endParaRPr>
          </a:p>
        </p:txBody>
      </p:sp>
      <p:sp>
        <p:nvSpPr>
          <p:cNvPr id="1242" name="Google Shape;1242;p101"/>
          <p:cNvSpPr txBox="1">
            <a:spLocks noGrp="1"/>
          </p:cNvSpPr>
          <p:nvPr>
            <p:ph type="subTitle" idx="1"/>
          </p:nvPr>
        </p:nvSpPr>
        <p:spPr>
          <a:xfrm>
            <a:off x="7738149" y="1315226"/>
            <a:ext cx="3401670" cy="60949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43" name="Google Shape;1243;p101"/>
          <p:cNvSpPr txBox="1">
            <a:spLocks noGrp="1"/>
          </p:cNvSpPr>
          <p:nvPr>
            <p:ph type="subTitle" idx="2"/>
          </p:nvPr>
        </p:nvSpPr>
        <p:spPr>
          <a:xfrm>
            <a:off x="7738149" y="2196403"/>
            <a:ext cx="3401670" cy="60949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44" name="Google Shape;1244;p101"/>
          <p:cNvSpPr txBox="1">
            <a:spLocks noGrp="1"/>
          </p:cNvSpPr>
          <p:nvPr>
            <p:ph type="subTitle" idx="3"/>
          </p:nvPr>
        </p:nvSpPr>
        <p:spPr>
          <a:xfrm>
            <a:off x="7738149" y="3085283"/>
            <a:ext cx="3401670" cy="60949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45" name="Google Shape;1245;p101"/>
          <p:cNvSpPr txBox="1">
            <a:spLocks noGrp="1"/>
          </p:cNvSpPr>
          <p:nvPr>
            <p:ph type="subTitle" idx="4"/>
          </p:nvPr>
        </p:nvSpPr>
        <p:spPr>
          <a:xfrm>
            <a:off x="7738149" y="3981860"/>
            <a:ext cx="3401670" cy="60949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46" name="Google Shape;1246;p101"/>
          <p:cNvSpPr/>
          <p:nvPr/>
        </p:nvSpPr>
        <p:spPr>
          <a:xfrm>
            <a:off x="3642705" y="3978800"/>
            <a:ext cx="2679881" cy="615616"/>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47" name="Google Shape;1247;p101"/>
          <p:cNvSpPr/>
          <p:nvPr/>
        </p:nvSpPr>
        <p:spPr>
          <a:xfrm>
            <a:off x="3344646" y="3082224"/>
            <a:ext cx="3275999" cy="615616"/>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48" name="Google Shape;1248;p101"/>
          <p:cNvSpPr/>
          <p:nvPr/>
        </p:nvSpPr>
        <p:spPr>
          <a:xfrm>
            <a:off x="2980284" y="2193343"/>
            <a:ext cx="4004724" cy="615616"/>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49" name="Google Shape;1249;p101"/>
          <p:cNvSpPr/>
          <p:nvPr/>
        </p:nvSpPr>
        <p:spPr>
          <a:xfrm>
            <a:off x="2624693" y="1357940"/>
            <a:ext cx="4715905" cy="615616"/>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50" name="Google Shape;1250;p101"/>
          <p:cNvSpPr txBox="1">
            <a:spLocks noGrp="1"/>
          </p:cNvSpPr>
          <p:nvPr>
            <p:ph type="subTitle" idx="5"/>
          </p:nvPr>
        </p:nvSpPr>
        <p:spPr>
          <a:xfrm>
            <a:off x="2980284" y="1402325"/>
            <a:ext cx="4004724"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1" name="Google Shape;1251;p101"/>
          <p:cNvSpPr txBox="1">
            <a:spLocks noGrp="1"/>
          </p:cNvSpPr>
          <p:nvPr>
            <p:ph type="subTitle" idx="6"/>
          </p:nvPr>
        </p:nvSpPr>
        <p:spPr>
          <a:xfrm>
            <a:off x="3171237" y="2283502"/>
            <a:ext cx="3622817"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2" name="Google Shape;1252;p101"/>
          <p:cNvSpPr txBox="1">
            <a:spLocks noGrp="1"/>
          </p:cNvSpPr>
          <p:nvPr>
            <p:ph type="subTitle" idx="7"/>
          </p:nvPr>
        </p:nvSpPr>
        <p:spPr>
          <a:xfrm>
            <a:off x="3610268" y="3172382"/>
            <a:ext cx="2744756"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sp>
        <p:nvSpPr>
          <p:cNvPr id="1253" name="Google Shape;1253;p101"/>
          <p:cNvSpPr txBox="1">
            <a:spLocks noGrp="1"/>
          </p:cNvSpPr>
          <p:nvPr>
            <p:ph type="subTitle" idx="8"/>
          </p:nvPr>
        </p:nvSpPr>
        <p:spPr>
          <a:xfrm>
            <a:off x="3894454" y="4068959"/>
            <a:ext cx="2176383" cy="435296"/>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a:solidFill>
                  <a:schemeClr val="dk1"/>
                </a:solidFill>
              </a:defRPr>
            </a:lvl2pPr>
            <a:lvl3pPr lvl="2" algn="ctr">
              <a:lnSpc>
                <a:spcPct val="90000"/>
              </a:lnSpc>
              <a:spcBef>
                <a:spcPts val="0"/>
              </a:spcBef>
              <a:spcAft>
                <a:spcPts val="0"/>
              </a:spcAft>
              <a:buClr>
                <a:schemeClr val="dk1"/>
              </a:buClr>
              <a:buSzPts val="1400"/>
              <a:buFont typeface="Arial"/>
              <a:buNone/>
              <a:defRPr>
                <a:solidFill>
                  <a:schemeClr val="dk1"/>
                </a:solidFill>
              </a:defRPr>
            </a:lvl3pPr>
            <a:lvl4pPr lvl="3" algn="ctr">
              <a:lnSpc>
                <a:spcPct val="90000"/>
              </a:lnSpc>
              <a:spcBef>
                <a:spcPts val="0"/>
              </a:spcBef>
              <a:spcAft>
                <a:spcPts val="0"/>
              </a:spcAft>
              <a:buClr>
                <a:schemeClr val="dk1"/>
              </a:buClr>
              <a:buSzPts val="1400"/>
              <a:buFont typeface="Arial"/>
              <a:buNone/>
              <a:defRPr>
                <a:solidFill>
                  <a:schemeClr val="dk1"/>
                </a:solidFill>
              </a:defRPr>
            </a:lvl4pPr>
            <a:lvl5pPr lvl="4" algn="ctr">
              <a:lnSpc>
                <a:spcPct val="90000"/>
              </a:lnSpc>
              <a:spcBef>
                <a:spcPts val="0"/>
              </a:spcBef>
              <a:spcAft>
                <a:spcPts val="0"/>
              </a:spcAft>
              <a:buClr>
                <a:schemeClr val="dk1"/>
              </a:buClr>
              <a:buSzPts val="1400"/>
              <a:buFont typeface="Arial"/>
              <a:buNone/>
              <a:defRPr>
                <a:solidFill>
                  <a:schemeClr val="dk1"/>
                </a:solidFill>
              </a:defRPr>
            </a:lvl5pPr>
            <a:lvl6pPr lvl="5" algn="ctr">
              <a:lnSpc>
                <a:spcPct val="90000"/>
              </a:lnSpc>
              <a:spcBef>
                <a:spcPts val="0"/>
              </a:spcBef>
              <a:spcAft>
                <a:spcPts val="0"/>
              </a:spcAft>
              <a:buClr>
                <a:schemeClr val="dk1"/>
              </a:buClr>
              <a:buSzPts val="1400"/>
              <a:buNone/>
              <a:defRPr>
                <a:solidFill>
                  <a:schemeClr val="dk1"/>
                </a:solidFill>
              </a:defRPr>
            </a:lvl6pPr>
            <a:lvl7pPr lvl="6" algn="ctr">
              <a:lnSpc>
                <a:spcPct val="90000"/>
              </a:lnSpc>
              <a:spcBef>
                <a:spcPts val="0"/>
              </a:spcBef>
              <a:spcAft>
                <a:spcPts val="0"/>
              </a:spcAft>
              <a:buClr>
                <a:schemeClr val="dk1"/>
              </a:buClr>
              <a:buSzPts val="1400"/>
              <a:buNone/>
              <a:defRPr>
                <a:solidFill>
                  <a:schemeClr val="dk1"/>
                </a:solidFill>
              </a:defRPr>
            </a:lvl7pPr>
            <a:lvl8pPr lvl="7" algn="ctr">
              <a:lnSpc>
                <a:spcPct val="90000"/>
              </a:lnSpc>
              <a:spcBef>
                <a:spcPts val="0"/>
              </a:spcBef>
              <a:spcAft>
                <a:spcPts val="0"/>
              </a:spcAft>
              <a:buClr>
                <a:schemeClr val="dk1"/>
              </a:buClr>
              <a:buSzPts val="1400"/>
              <a:buNone/>
              <a:defRPr>
                <a:solidFill>
                  <a:schemeClr val="dk1"/>
                </a:solidFill>
              </a:defRPr>
            </a:lvl8pPr>
            <a:lvl9pPr lvl="8" algn="ctr">
              <a:lnSpc>
                <a:spcPct val="90000"/>
              </a:lnSpc>
              <a:spcBef>
                <a:spcPts val="0"/>
              </a:spcBef>
              <a:spcAft>
                <a:spcPts val="0"/>
              </a:spcAft>
              <a:buClr>
                <a:schemeClr val="dk1"/>
              </a:buClr>
              <a:buSzPts val="1400"/>
              <a:buNone/>
              <a:defRPr>
                <a:solidFill>
                  <a:schemeClr val="dk1"/>
                </a:solidFill>
              </a:defRPr>
            </a:lvl9pPr>
          </a:lstStyle>
          <a:p>
            <a:endParaRPr/>
          </a:p>
        </p:txBody>
      </p:sp>
      <p:cxnSp>
        <p:nvCxnSpPr>
          <p:cNvPr id="1254" name="Google Shape;1254;p101"/>
          <p:cNvCxnSpPr/>
          <p:nvPr/>
        </p:nvCxnSpPr>
        <p:spPr>
          <a:xfrm flipH="1">
            <a:off x="2246980" y="5200365"/>
            <a:ext cx="5402196" cy="6119"/>
          </a:xfrm>
          <a:prstGeom prst="straightConnector1">
            <a:avLst/>
          </a:prstGeom>
          <a:noFill/>
          <a:ln w="19050" cap="flat" cmpd="sng">
            <a:solidFill>
              <a:schemeClr val="dk2"/>
            </a:solidFill>
            <a:prstDash val="solid"/>
            <a:round/>
            <a:headEnd type="none" w="sm" len="sm"/>
            <a:tailEnd type="none" w="sm" len="sm"/>
          </a:ln>
        </p:spPr>
      </p:cxnSp>
      <p:sp>
        <p:nvSpPr>
          <p:cNvPr id="1255" name="Google Shape;1255;p101"/>
          <p:cNvSpPr/>
          <p:nvPr/>
        </p:nvSpPr>
        <p:spPr>
          <a:xfrm>
            <a:off x="1546716" y="4799410"/>
            <a:ext cx="746189" cy="746083"/>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2445">
                <a:solidFill>
                  <a:schemeClr val="lt1"/>
                </a:solidFill>
                <a:latin typeface="Arial"/>
                <a:ea typeface="Arial"/>
                <a:cs typeface="Arial"/>
                <a:sym typeface="Arial"/>
              </a:rPr>
              <a:t>5</a:t>
            </a:r>
            <a:endParaRPr sz="1902" i="0" u="none" strike="noStrike" cap="none">
              <a:solidFill>
                <a:schemeClr val="lt1"/>
              </a:solidFill>
              <a:latin typeface="Arial"/>
              <a:ea typeface="Arial"/>
              <a:cs typeface="Arial"/>
              <a:sym typeface="Arial"/>
            </a:endParaRPr>
          </a:p>
        </p:txBody>
      </p:sp>
      <p:sp>
        <p:nvSpPr>
          <p:cNvPr id="1256" name="Google Shape;1256;p101"/>
          <p:cNvSpPr/>
          <p:nvPr/>
        </p:nvSpPr>
        <p:spPr>
          <a:xfrm>
            <a:off x="3931388" y="4898476"/>
            <a:ext cx="2176383" cy="615616"/>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1257" name="Google Shape;1257;p101"/>
          <p:cNvSpPr txBox="1">
            <a:spLocks noGrp="1"/>
          </p:cNvSpPr>
          <p:nvPr>
            <p:ph type="body" idx="9"/>
          </p:nvPr>
        </p:nvSpPr>
        <p:spPr>
          <a:xfrm>
            <a:off x="3968840" y="4986397"/>
            <a:ext cx="2138934" cy="437188"/>
          </a:xfrm>
          <a:prstGeom prst="rect">
            <a:avLst/>
          </a:prstGeom>
          <a:noFill/>
          <a:ln>
            <a:noFill/>
          </a:ln>
        </p:spPr>
        <p:txBody>
          <a:bodyPr spcFirstLastPara="1" wrap="square" lIns="91425" tIns="45700" rIns="91425" bIns="45700" anchor="ctr" anchorCtr="0">
            <a:normAutofit/>
          </a:bodyPr>
          <a:lstStyle>
            <a:lvl1pPr marL="621152" lvl="0" indent="-310576" algn="ctr">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400"/>
              <a:buFont typeface="Arial"/>
              <a:buNone/>
              <a:defRPr>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000"/>
              <a:buFont typeface="Arial"/>
              <a:buNone/>
              <a:defRPr>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1"/>
              </a:buClr>
              <a:buSzPts val="1000"/>
              <a:buFont typeface="Arial"/>
              <a:buNone/>
              <a:defRPr>
                <a:solidFill>
                  <a:schemeClr val="dk1"/>
                </a:solidFill>
                <a:latin typeface="Arial"/>
                <a:ea typeface="Arial"/>
                <a:cs typeface="Arial"/>
                <a:sym typeface="Arial"/>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258" name="Google Shape;1258;p101"/>
          <p:cNvSpPr txBox="1">
            <a:spLocks noGrp="1"/>
          </p:cNvSpPr>
          <p:nvPr>
            <p:ph type="body" idx="13"/>
          </p:nvPr>
        </p:nvSpPr>
        <p:spPr>
          <a:xfrm>
            <a:off x="7738151" y="4904595"/>
            <a:ext cx="3401668" cy="609497"/>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2"/>
              </a:buClr>
              <a:buSzPts val="1200"/>
              <a:buFont typeface="Arial"/>
              <a:buNone/>
              <a:defRPr sz="1630">
                <a:solidFill>
                  <a:schemeClr val="dk2"/>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259" name="Google Shape;1259;p101"/>
          <p:cNvSpPr>
            <a:spLocks noGrp="1"/>
          </p:cNvSpPr>
          <p:nvPr>
            <p:ph type="pic" idx="14"/>
          </p:nvPr>
        </p:nvSpPr>
        <p:spPr>
          <a:xfrm>
            <a:off x="1700394" y="1410074"/>
            <a:ext cx="435277" cy="435214"/>
          </a:xfrm>
          <a:prstGeom prst="rect">
            <a:avLst/>
          </a:prstGeom>
          <a:noFill/>
          <a:ln>
            <a:noFill/>
          </a:ln>
        </p:spPr>
      </p:sp>
      <p:sp>
        <p:nvSpPr>
          <p:cNvPr id="1260" name="Google Shape;1260;p101"/>
          <p:cNvSpPr>
            <a:spLocks noGrp="1"/>
          </p:cNvSpPr>
          <p:nvPr>
            <p:ph type="pic" idx="15"/>
          </p:nvPr>
        </p:nvSpPr>
        <p:spPr>
          <a:xfrm>
            <a:off x="1696058" y="2283584"/>
            <a:ext cx="435277" cy="435214"/>
          </a:xfrm>
          <a:prstGeom prst="rect">
            <a:avLst/>
          </a:prstGeom>
          <a:noFill/>
          <a:ln>
            <a:noFill/>
          </a:ln>
        </p:spPr>
      </p:sp>
      <p:sp>
        <p:nvSpPr>
          <p:cNvPr id="1261" name="Google Shape;1261;p101"/>
          <p:cNvSpPr>
            <a:spLocks noGrp="1"/>
          </p:cNvSpPr>
          <p:nvPr>
            <p:ph type="pic" idx="16"/>
          </p:nvPr>
        </p:nvSpPr>
        <p:spPr>
          <a:xfrm>
            <a:off x="1697755" y="3175484"/>
            <a:ext cx="435277" cy="435214"/>
          </a:xfrm>
          <a:prstGeom prst="rect">
            <a:avLst/>
          </a:prstGeom>
          <a:noFill/>
          <a:ln>
            <a:noFill/>
          </a:ln>
        </p:spPr>
      </p:sp>
      <p:sp>
        <p:nvSpPr>
          <p:cNvPr id="1262" name="Google Shape;1262;p101"/>
          <p:cNvSpPr>
            <a:spLocks noGrp="1"/>
          </p:cNvSpPr>
          <p:nvPr>
            <p:ph type="pic" idx="17"/>
          </p:nvPr>
        </p:nvSpPr>
        <p:spPr>
          <a:xfrm>
            <a:off x="1711816" y="4069041"/>
            <a:ext cx="435277" cy="435214"/>
          </a:xfrm>
          <a:prstGeom prst="rect">
            <a:avLst/>
          </a:prstGeom>
          <a:noFill/>
          <a:ln>
            <a:noFill/>
          </a:ln>
        </p:spPr>
      </p:sp>
      <p:sp>
        <p:nvSpPr>
          <p:cNvPr id="1263" name="Google Shape;1263;p101"/>
          <p:cNvSpPr>
            <a:spLocks noGrp="1"/>
          </p:cNvSpPr>
          <p:nvPr>
            <p:ph type="pic" idx="18"/>
          </p:nvPr>
        </p:nvSpPr>
        <p:spPr>
          <a:xfrm>
            <a:off x="1710317" y="4962516"/>
            <a:ext cx="435277" cy="435214"/>
          </a:xfrm>
          <a:prstGeom prst="rect">
            <a:avLst/>
          </a:prstGeom>
          <a:noFill/>
          <a:ln>
            <a:noFill/>
          </a:ln>
        </p:spPr>
      </p:sp>
    </p:spTree>
    <p:extLst>
      <p:ext uri="{BB962C8B-B14F-4D97-AF65-F5344CB8AC3E}">
        <p14:creationId xmlns:p14="http://schemas.microsoft.com/office/powerpoint/2010/main" val="29293534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1264"/>
        <p:cNvGrpSpPr/>
        <p:nvPr/>
      </p:nvGrpSpPr>
      <p:grpSpPr>
        <a:xfrm>
          <a:off x="0" y="0"/>
          <a:ext cx="0" cy="0"/>
          <a:chOff x="0" y="0"/>
          <a:chExt cx="0" cy="0"/>
        </a:xfrm>
      </p:grpSpPr>
      <p:sp>
        <p:nvSpPr>
          <p:cNvPr id="1265" name="Google Shape;1265;p102"/>
          <p:cNvSpPr/>
          <p:nvPr/>
        </p:nvSpPr>
        <p:spPr>
          <a:xfrm>
            <a:off x="5000801" y="1992624"/>
            <a:ext cx="2331839" cy="233150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266" name="Google Shape;1266;p102"/>
          <p:cNvSpPr/>
          <p:nvPr/>
        </p:nvSpPr>
        <p:spPr>
          <a:xfrm>
            <a:off x="5790734" y="3321041"/>
            <a:ext cx="2331839" cy="2331509"/>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267" name="Google Shape;1267;p102"/>
          <p:cNvSpPr/>
          <p:nvPr/>
        </p:nvSpPr>
        <p:spPr>
          <a:xfrm>
            <a:off x="4248828" y="3321041"/>
            <a:ext cx="2331839" cy="2331509"/>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grpSp>
        <p:nvGrpSpPr>
          <p:cNvPr id="1268" name="Google Shape;1268;p102"/>
          <p:cNvGrpSpPr/>
          <p:nvPr/>
        </p:nvGrpSpPr>
        <p:grpSpPr>
          <a:xfrm rot="5400000" flipH="1">
            <a:off x="3915062" y="4296088"/>
            <a:ext cx="163205" cy="503424"/>
            <a:chOff x="8582701" y="10031465"/>
            <a:chExt cx="320040" cy="987055"/>
          </a:xfrm>
        </p:grpSpPr>
        <p:cxnSp>
          <p:nvCxnSpPr>
            <p:cNvPr id="1269" name="Google Shape;1269;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0" name="Google Shape;1270;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271" name="Google Shape;1271;p102"/>
          <p:cNvGrpSpPr/>
          <p:nvPr/>
        </p:nvGrpSpPr>
        <p:grpSpPr>
          <a:xfrm rot="-5400000" flipH="1">
            <a:off x="8292684" y="4239681"/>
            <a:ext cx="163205" cy="503424"/>
            <a:chOff x="8582701" y="10031465"/>
            <a:chExt cx="320040" cy="987055"/>
          </a:xfrm>
        </p:grpSpPr>
        <p:cxnSp>
          <p:nvCxnSpPr>
            <p:cNvPr id="1272" name="Google Shape;1272;p102"/>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73" name="Google Shape;1273;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274" name="Google Shape;1274;p102"/>
          <p:cNvGrpSpPr/>
          <p:nvPr/>
        </p:nvGrpSpPr>
        <p:grpSpPr>
          <a:xfrm rot="-5400000" flipH="1">
            <a:off x="7619342" y="1252287"/>
            <a:ext cx="163205" cy="1850107"/>
            <a:chOff x="8582701" y="7391044"/>
            <a:chExt cx="320040" cy="3627476"/>
          </a:xfrm>
        </p:grpSpPr>
        <p:cxnSp>
          <p:nvCxnSpPr>
            <p:cNvPr id="1275" name="Google Shape;1275;p102"/>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76" name="Google Shape;1276;p102"/>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1277" name="Google Shape;1277;p102"/>
          <p:cNvSpPr txBox="1">
            <a:spLocks noGrp="1"/>
          </p:cNvSpPr>
          <p:nvPr>
            <p:ph type="title"/>
          </p:nvPr>
        </p:nvSpPr>
        <p:spPr>
          <a:xfrm>
            <a:off x="460150" y="522259"/>
            <a:ext cx="11653075" cy="90771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278" name="Google Shape;1278;p102"/>
          <p:cNvSpPr txBox="1">
            <a:spLocks noGrp="1"/>
          </p:cNvSpPr>
          <p:nvPr>
            <p:ph type="subTitle" idx="1"/>
          </p:nvPr>
        </p:nvSpPr>
        <p:spPr>
          <a:xfrm>
            <a:off x="8736277" y="1841738"/>
            <a:ext cx="3041795" cy="74518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279" name="Google Shape;1279;p102"/>
          <p:cNvSpPr txBox="1">
            <a:spLocks noGrp="1"/>
          </p:cNvSpPr>
          <p:nvPr>
            <p:ph type="subTitle" idx="2"/>
          </p:nvPr>
        </p:nvSpPr>
        <p:spPr>
          <a:xfrm>
            <a:off x="8736277" y="1434806"/>
            <a:ext cx="3041795"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280" name="Google Shape;1280;p102"/>
          <p:cNvSpPr txBox="1">
            <a:spLocks noGrp="1"/>
          </p:cNvSpPr>
          <p:nvPr>
            <p:ph type="subTitle" idx="3"/>
          </p:nvPr>
        </p:nvSpPr>
        <p:spPr>
          <a:xfrm>
            <a:off x="8736277" y="2260360"/>
            <a:ext cx="304179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81" name="Google Shape;1281;p102"/>
          <p:cNvSpPr txBox="1">
            <a:spLocks noGrp="1"/>
          </p:cNvSpPr>
          <p:nvPr>
            <p:ph type="subTitle" idx="4"/>
          </p:nvPr>
        </p:nvSpPr>
        <p:spPr>
          <a:xfrm>
            <a:off x="8736277" y="4225058"/>
            <a:ext cx="3041795" cy="74518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282" name="Google Shape;1282;p102"/>
          <p:cNvSpPr txBox="1">
            <a:spLocks noGrp="1"/>
          </p:cNvSpPr>
          <p:nvPr>
            <p:ph type="subTitle" idx="5"/>
          </p:nvPr>
        </p:nvSpPr>
        <p:spPr>
          <a:xfrm>
            <a:off x="8736277" y="3818126"/>
            <a:ext cx="3041795"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283" name="Google Shape;1283;p102"/>
          <p:cNvSpPr txBox="1">
            <a:spLocks noGrp="1"/>
          </p:cNvSpPr>
          <p:nvPr>
            <p:ph type="subTitle" idx="6"/>
          </p:nvPr>
        </p:nvSpPr>
        <p:spPr>
          <a:xfrm>
            <a:off x="8736277" y="4643679"/>
            <a:ext cx="304179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284" name="Google Shape;1284;p102"/>
          <p:cNvSpPr txBox="1">
            <a:spLocks noGrp="1"/>
          </p:cNvSpPr>
          <p:nvPr>
            <p:ph type="subTitle" idx="7"/>
          </p:nvPr>
        </p:nvSpPr>
        <p:spPr>
          <a:xfrm>
            <a:off x="589760" y="4225057"/>
            <a:ext cx="3041795" cy="74518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285" name="Google Shape;1285;p102"/>
          <p:cNvSpPr txBox="1">
            <a:spLocks noGrp="1"/>
          </p:cNvSpPr>
          <p:nvPr>
            <p:ph type="subTitle" idx="8"/>
          </p:nvPr>
        </p:nvSpPr>
        <p:spPr>
          <a:xfrm>
            <a:off x="589760" y="3818126"/>
            <a:ext cx="3041795"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286" name="Google Shape;1286;p102"/>
          <p:cNvSpPr txBox="1">
            <a:spLocks noGrp="1"/>
          </p:cNvSpPr>
          <p:nvPr>
            <p:ph type="subTitle" idx="9"/>
          </p:nvPr>
        </p:nvSpPr>
        <p:spPr>
          <a:xfrm>
            <a:off x="589760" y="4681362"/>
            <a:ext cx="3041795"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158210303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1287"/>
        <p:cNvGrpSpPr/>
        <p:nvPr/>
      </p:nvGrpSpPr>
      <p:grpSpPr>
        <a:xfrm>
          <a:off x="0" y="0"/>
          <a:ext cx="0" cy="0"/>
          <a:chOff x="0" y="0"/>
          <a:chExt cx="0" cy="0"/>
        </a:xfrm>
      </p:grpSpPr>
      <p:grpSp>
        <p:nvGrpSpPr>
          <p:cNvPr id="1288" name="Google Shape;1288;p103"/>
          <p:cNvGrpSpPr/>
          <p:nvPr/>
        </p:nvGrpSpPr>
        <p:grpSpPr>
          <a:xfrm rot="5400000" flipH="1">
            <a:off x="4606028" y="4504214"/>
            <a:ext cx="163205" cy="1850107"/>
            <a:chOff x="8582701" y="7391044"/>
            <a:chExt cx="320040" cy="3627476"/>
          </a:xfrm>
        </p:grpSpPr>
        <p:cxnSp>
          <p:nvCxnSpPr>
            <p:cNvPr id="1289" name="Google Shape;128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290" name="Google Shape;129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291" name="Google Shape;1291;p103"/>
          <p:cNvGrpSpPr/>
          <p:nvPr/>
        </p:nvGrpSpPr>
        <p:grpSpPr>
          <a:xfrm rot="-5400000" flipH="1">
            <a:off x="8314375" y="3439850"/>
            <a:ext cx="163205" cy="503424"/>
            <a:chOff x="8582701" y="10031465"/>
            <a:chExt cx="320040" cy="987055"/>
          </a:xfrm>
        </p:grpSpPr>
        <p:cxnSp>
          <p:nvCxnSpPr>
            <p:cNvPr id="1292" name="Google Shape;129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293" name="Google Shape;129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1294" name="Google Shape;1294;p103"/>
          <p:cNvSpPr/>
          <p:nvPr/>
        </p:nvSpPr>
        <p:spPr>
          <a:xfrm>
            <a:off x="5033338" y="1728756"/>
            <a:ext cx="2331839" cy="233150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295" name="Google Shape;1295;p103"/>
          <p:cNvSpPr/>
          <p:nvPr/>
        </p:nvSpPr>
        <p:spPr>
          <a:xfrm>
            <a:off x="5812425" y="2525807"/>
            <a:ext cx="2331839" cy="2331509"/>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296" name="Google Shape;1296;p103"/>
          <p:cNvSpPr/>
          <p:nvPr/>
        </p:nvSpPr>
        <p:spPr>
          <a:xfrm>
            <a:off x="4270519" y="2525807"/>
            <a:ext cx="2331839" cy="2331509"/>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297" name="Google Shape;1297;p103"/>
          <p:cNvSpPr/>
          <p:nvPr/>
        </p:nvSpPr>
        <p:spPr>
          <a:xfrm>
            <a:off x="5052318" y="3272015"/>
            <a:ext cx="2331839" cy="2331509"/>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grpSp>
        <p:nvGrpSpPr>
          <p:cNvPr id="1298" name="Google Shape;1298;p103"/>
          <p:cNvGrpSpPr/>
          <p:nvPr/>
        </p:nvGrpSpPr>
        <p:grpSpPr>
          <a:xfrm rot="-5400000" flipH="1">
            <a:off x="7622054" y="968823"/>
            <a:ext cx="163205" cy="1850107"/>
            <a:chOff x="8582701" y="7391044"/>
            <a:chExt cx="320040" cy="3627476"/>
          </a:xfrm>
        </p:grpSpPr>
        <p:cxnSp>
          <p:nvCxnSpPr>
            <p:cNvPr id="1299" name="Google Shape;1299;p103"/>
            <p:cNvCxnSpPr/>
            <p:nvPr/>
          </p:nvCxnSpPr>
          <p:spPr>
            <a:xfrm rot="-5400000">
              <a:off x="7089004" y="9044763"/>
              <a:ext cx="3307438" cy="0"/>
            </a:xfrm>
            <a:prstGeom prst="straightConnector1">
              <a:avLst/>
            </a:prstGeom>
            <a:noFill/>
            <a:ln w="19050" cap="flat" cmpd="sng">
              <a:solidFill>
                <a:schemeClr val="dk2"/>
              </a:solidFill>
              <a:prstDash val="solid"/>
              <a:miter lim="400000"/>
              <a:headEnd type="none" w="sm" len="sm"/>
              <a:tailEnd type="none" w="sm" len="sm"/>
            </a:ln>
          </p:spPr>
        </p:cxnSp>
        <p:sp>
          <p:nvSpPr>
            <p:cNvPr id="1300" name="Google Shape;1300;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1301" name="Google Shape;1301;p103"/>
          <p:cNvGrpSpPr/>
          <p:nvPr/>
        </p:nvGrpSpPr>
        <p:grpSpPr>
          <a:xfrm rot="5400000" flipH="1">
            <a:off x="3932687" y="3439850"/>
            <a:ext cx="163205" cy="503424"/>
            <a:chOff x="8582701" y="10031465"/>
            <a:chExt cx="320040" cy="987055"/>
          </a:xfrm>
        </p:grpSpPr>
        <p:cxnSp>
          <p:nvCxnSpPr>
            <p:cNvPr id="1302" name="Google Shape;1302;p103"/>
            <p:cNvCxnSpPr/>
            <p:nvPr/>
          </p:nvCxnSpPr>
          <p:spPr>
            <a:xfrm rot="-5400000">
              <a:off x="8409214" y="10364973"/>
              <a:ext cx="667016" cy="0"/>
            </a:xfrm>
            <a:prstGeom prst="straightConnector1">
              <a:avLst/>
            </a:prstGeom>
            <a:noFill/>
            <a:ln w="19050" cap="flat" cmpd="sng">
              <a:solidFill>
                <a:schemeClr val="dk2"/>
              </a:solidFill>
              <a:prstDash val="solid"/>
              <a:miter lim="400000"/>
              <a:headEnd type="none" w="sm" len="sm"/>
              <a:tailEnd type="none" w="sm" len="sm"/>
            </a:ln>
          </p:spPr>
        </p:cxnSp>
        <p:sp>
          <p:nvSpPr>
            <p:cNvPr id="1303" name="Google Shape;1303;p103"/>
            <p:cNvSpPr/>
            <p:nvPr/>
          </p:nvSpPr>
          <p:spPr>
            <a:xfrm rot="10800000">
              <a:off x="8582701" y="10698480"/>
              <a:ext cx="320040" cy="32004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1304" name="Google Shape;1304;p103"/>
          <p:cNvSpPr txBox="1">
            <a:spLocks noGrp="1"/>
          </p:cNvSpPr>
          <p:nvPr>
            <p:ph type="title"/>
          </p:nvPr>
        </p:nvSpPr>
        <p:spPr>
          <a:xfrm>
            <a:off x="460150" y="522259"/>
            <a:ext cx="11653075" cy="90771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305" name="Google Shape;1305;p103"/>
          <p:cNvSpPr txBox="1">
            <a:spLocks noGrp="1"/>
          </p:cNvSpPr>
          <p:nvPr>
            <p:ph type="subTitle" idx="1"/>
          </p:nvPr>
        </p:nvSpPr>
        <p:spPr>
          <a:xfrm>
            <a:off x="8777106" y="3396076"/>
            <a:ext cx="3041795" cy="745189"/>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306" name="Google Shape;1306;p103"/>
          <p:cNvSpPr txBox="1">
            <a:spLocks noGrp="1"/>
          </p:cNvSpPr>
          <p:nvPr>
            <p:ph type="subTitle" idx="2"/>
          </p:nvPr>
        </p:nvSpPr>
        <p:spPr>
          <a:xfrm>
            <a:off x="8777106" y="2989146"/>
            <a:ext cx="3041795" cy="609497"/>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307" name="Google Shape;1307;p103"/>
          <p:cNvSpPr txBox="1">
            <a:spLocks noGrp="1"/>
          </p:cNvSpPr>
          <p:nvPr>
            <p:ph type="subTitle" idx="3"/>
          </p:nvPr>
        </p:nvSpPr>
        <p:spPr>
          <a:xfrm>
            <a:off x="8777106" y="3852382"/>
            <a:ext cx="304179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308" name="Google Shape;1308;p103"/>
          <p:cNvSpPr txBox="1">
            <a:spLocks noGrp="1"/>
          </p:cNvSpPr>
          <p:nvPr>
            <p:ph type="subTitle" idx="4"/>
          </p:nvPr>
        </p:nvSpPr>
        <p:spPr>
          <a:xfrm>
            <a:off x="693398" y="3339555"/>
            <a:ext cx="3041795" cy="74518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309" name="Google Shape;1309;p103"/>
          <p:cNvSpPr txBox="1">
            <a:spLocks noGrp="1"/>
          </p:cNvSpPr>
          <p:nvPr>
            <p:ph type="subTitle" idx="5"/>
          </p:nvPr>
        </p:nvSpPr>
        <p:spPr>
          <a:xfrm>
            <a:off x="693398" y="2932623"/>
            <a:ext cx="3041795"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310" name="Google Shape;1310;p103"/>
          <p:cNvSpPr txBox="1">
            <a:spLocks noGrp="1"/>
          </p:cNvSpPr>
          <p:nvPr>
            <p:ph type="subTitle" idx="6"/>
          </p:nvPr>
        </p:nvSpPr>
        <p:spPr>
          <a:xfrm>
            <a:off x="693398" y="3795859"/>
            <a:ext cx="3041795"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311" name="Google Shape;1311;p103"/>
          <p:cNvSpPr txBox="1">
            <a:spLocks noGrp="1"/>
          </p:cNvSpPr>
          <p:nvPr>
            <p:ph type="subTitle" idx="7"/>
          </p:nvPr>
        </p:nvSpPr>
        <p:spPr>
          <a:xfrm>
            <a:off x="693398" y="5101138"/>
            <a:ext cx="3041795" cy="745189"/>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a:lnSpc>
                <a:spcPct val="90000"/>
              </a:lnSpc>
              <a:spcBef>
                <a:spcPts val="0"/>
              </a:spcBef>
              <a:spcAft>
                <a:spcPts val="0"/>
              </a:spcAft>
              <a:buClr>
                <a:schemeClr val="dk1"/>
              </a:buClr>
              <a:buSzPts val="1600"/>
              <a:buFont typeface="Arial"/>
              <a:buNone/>
              <a:defRPr sz="2174">
                <a:solidFill>
                  <a:schemeClr val="dk1"/>
                </a:solidFill>
              </a:defRPr>
            </a:lvl2pPr>
            <a:lvl3pPr lvl="2" algn="r">
              <a:lnSpc>
                <a:spcPct val="90000"/>
              </a:lnSpc>
              <a:spcBef>
                <a:spcPts val="0"/>
              </a:spcBef>
              <a:spcAft>
                <a:spcPts val="0"/>
              </a:spcAft>
              <a:buClr>
                <a:schemeClr val="dk1"/>
              </a:buClr>
              <a:buSzPts val="1600"/>
              <a:buFont typeface="Arial"/>
              <a:buNone/>
              <a:defRPr sz="2174">
                <a:solidFill>
                  <a:schemeClr val="dk1"/>
                </a:solidFill>
              </a:defRPr>
            </a:lvl3pPr>
            <a:lvl4pPr lvl="3" algn="r">
              <a:lnSpc>
                <a:spcPct val="90000"/>
              </a:lnSpc>
              <a:spcBef>
                <a:spcPts val="0"/>
              </a:spcBef>
              <a:spcAft>
                <a:spcPts val="0"/>
              </a:spcAft>
              <a:buClr>
                <a:schemeClr val="dk1"/>
              </a:buClr>
              <a:buSzPts val="1600"/>
              <a:buFont typeface="Arial"/>
              <a:buNone/>
              <a:defRPr sz="2174">
                <a:solidFill>
                  <a:schemeClr val="dk1"/>
                </a:solidFill>
              </a:defRPr>
            </a:lvl4pPr>
            <a:lvl5pPr lvl="4" algn="r">
              <a:lnSpc>
                <a:spcPct val="90000"/>
              </a:lnSpc>
              <a:spcBef>
                <a:spcPts val="0"/>
              </a:spcBef>
              <a:spcAft>
                <a:spcPts val="0"/>
              </a:spcAft>
              <a:buClr>
                <a:schemeClr val="dk1"/>
              </a:buClr>
              <a:buSzPts val="1600"/>
              <a:buFont typeface="Arial"/>
              <a:buNone/>
              <a:defRPr sz="2174">
                <a:solidFill>
                  <a:schemeClr val="dk1"/>
                </a:solidFill>
              </a:defRPr>
            </a:lvl5pPr>
            <a:lvl6pPr lvl="5" algn="r">
              <a:lnSpc>
                <a:spcPct val="90000"/>
              </a:lnSpc>
              <a:spcBef>
                <a:spcPts val="0"/>
              </a:spcBef>
              <a:spcAft>
                <a:spcPts val="0"/>
              </a:spcAft>
              <a:buClr>
                <a:schemeClr val="dk1"/>
              </a:buClr>
              <a:buSzPts val="1600"/>
              <a:buNone/>
              <a:defRPr sz="2174">
                <a:solidFill>
                  <a:schemeClr val="dk1"/>
                </a:solidFill>
              </a:defRPr>
            </a:lvl6pPr>
            <a:lvl7pPr lvl="6" algn="r">
              <a:lnSpc>
                <a:spcPct val="90000"/>
              </a:lnSpc>
              <a:spcBef>
                <a:spcPts val="0"/>
              </a:spcBef>
              <a:spcAft>
                <a:spcPts val="0"/>
              </a:spcAft>
              <a:buClr>
                <a:schemeClr val="dk1"/>
              </a:buClr>
              <a:buSzPts val="1600"/>
              <a:buNone/>
              <a:defRPr sz="2174">
                <a:solidFill>
                  <a:schemeClr val="dk1"/>
                </a:solidFill>
              </a:defRPr>
            </a:lvl7pPr>
            <a:lvl8pPr lvl="7" algn="r">
              <a:lnSpc>
                <a:spcPct val="90000"/>
              </a:lnSpc>
              <a:spcBef>
                <a:spcPts val="0"/>
              </a:spcBef>
              <a:spcAft>
                <a:spcPts val="0"/>
              </a:spcAft>
              <a:buClr>
                <a:schemeClr val="dk1"/>
              </a:buClr>
              <a:buSzPts val="1600"/>
              <a:buNone/>
              <a:defRPr sz="2174">
                <a:solidFill>
                  <a:schemeClr val="dk1"/>
                </a:solidFill>
              </a:defRPr>
            </a:lvl8pPr>
            <a:lvl9pPr lvl="8" algn="r">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312" name="Google Shape;1312;p103"/>
          <p:cNvSpPr txBox="1">
            <a:spLocks noGrp="1"/>
          </p:cNvSpPr>
          <p:nvPr>
            <p:ph type="subTitle" idx="8"/>
          </p:nvPr>
        </p:nvSpPr>
        <p:spPr>
          <a:xfrm>
            <a:off x="693398" y="4694208"/>
            <a:ext cx="3041795" cy="609497"/>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1313" name="Google Shape;1313;p103"/>
          <p:cNvSpPr txBox="1">
            <a:spLocks noGrp="1"/>
          </p:cNvSpPr>
          <p:nvPr>
            <p:ph type="subTitle" idx="9"/>
          </p:nvPr>
        </p:nvSpPr>
        <p:spPr>
          <a:xfrm>
            <a:off x="693398" y="5557443"/>
            <a:ext cx="3041795" cy="609497"/>
          </a:xfrm>
          <a:prstGeom prst="rect">
            <a:avLst/>
          </a:prstGeom>
          <a:noFill/>
          <a:ln>
            <a:noFill/>
          </a:ln>
        </p:spPr>
        <p:txBody>
          <a:bodyPr spcFirstLastPara="1" wrap="square" lIns="91425" tIns="91425" rIns="91425" bIns="91425" anchor="t" anchorCtr="0">
            <a:noAutofit/>
          </a:bodyPr>
          <a:lstStyle>
            <a:lvl1pPr lvl="0" algn="r">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a:lnSpc>
                <a:spcPct val="90000"/>
              </a:lnSpc>
              <a:spcBef>
                <a:spcPts val="0"/>
              </a:spcBef>
              <a:spcAft>
                <a:spcPts val="0"/>
              </a:spcAft>
              <a:buClr>
                <a:schemeClr val="dk2"/>
              </a:buClr>
              <a:buSzPts val="1200"/>
              <a:buFont typeface="Arial"/>
              <a:buNone/>
              <a:defRPr sz="1630">
                <a:solidFill>
                  <a:schemeClr val="dk2"/>
                </a:solidFill>
              </a:defRPr>
            </a:lvl2pPr>
            <a:lvl3pPr lvl="2" algn="r">
              <a:lnSpc>
                <a:spcPct val="90000"/>
              </a:lnSpc>
              <a:spcBef>
                <a:spcPts val="0"/>
              </a:spcBef>
              <a:spcAft>
                <a:spcPts val="0"/>
              </a:spcAft>
              <a:buClr>
                <a:schemeClr val="dk2"/>
              </a:buClr>
              <a:buSzPts val="1200"/>
              <a:buFont typeface="Arial"/>
              <a:buNone/>
              <a:defRPr sz="1630">
                <a:solidFill>
                  <a:schemeClr val="dk2"/>
                </a:solidFill>
              </a:defRPr>
            </a:lvl3pPr>
            <a:lvl4pPr lvl="3" algn="r">
              <a:lnSpc>
                <a:spcPct val="90000"/>
              </a:lnSpc>
              <a:spcBef>
                <a:spcPts val="0"/>
              </a:spcBef>
              <a:spcAft>
                <a:spcPts val="0"/>
              </a:spcAft>
              <a:buClr>
                <a:schemeClr val="dk2"/>
              </a:buClr>
              <a:buSzPts val="1200"/>
              <a:buFont typeface="Arial"/>
              <a:buNone/>
              <a:defRPr sz="1630">
                <a:solidFill>
                  <a:schemeClr val="dk2"/>
                </a:solidFill>
              </a:defRPr>
            </a:lvl4pPr>
            <a:lvl5pPr lvl="4" algn="r">
              <a:lnSpc>
                <a:spcPct val="90000"/>
              </a:lnSpc>
              <a:spcBef>
                <a:spcPts val="0"/>
              </a:spcBef>
              <a:spcAft>
                <a:spcPts val="0"/>
              </a:spcAft>
              <a:buClr>
                <a:schemeClr val="dk2"/>
              </a:buClr>
              <a:buSzPts val="1200"/>
              <a:buFont typeface="Arial"/>
              <a:buNone/>
              <a:defRPr sz="1630">
                <a:solidFill>
                  <a:schemeClr val="dk2"/>
                </a:solidFill>
              </a:defRPr>
            </a:lvl5pPr>
            <a:lvl6pPr lvl="5" algn="r">
              <a:lnSpc>
                <a:spcPct val="90000"/>
              </a:lnSpc>
              <a:spcBef>
                <a:spcPts val="0"/>
              </a:spcBef>
              <a:spcAft>
                <a:spcPts val="0"/>
              </a:spcAft>
              <a:buClr>
                <a:schemeClr val="dk2"/>
              </a:buClr>
              <a:buSzPts val="1200"/>
              <a:buNone/>
              <a:defRPr sz="1630">
                <a:solidFill>
                  <a:schemeClr val="dk2"/>
                </a:solidFill>
              </a:defRPr>
            </a:lvl6pPr>
            <a:lvl7pPr lvl="6" algn="r">
              <a:lnSpc>
                <a:spcPct val="90000"/>
              </a:lnSpc>
              <a:spcBef>
                <a:spcPts val="0"/>
              </a:spcBef>
              <a:spcAft>
                <a:spcPts val="0"/>
              </a:spcAft>
              <a:buClr>
                <a:schemeClr val="dk2"/>
              </a:buClr>
              <a:buSzPts val="1200"/>
              <a:buNone/>
              <a:defRPr sz="1630">
                <a:solidFill>
                  <a:schemeClr val="dk2"/>
                </a:solidFill>
              </a:defRPr>
            </a:lvl7pPr>
            <a:lvl8pPr lvl="7" algn="r">
              <a:lnSpc>
                <a:spcPct val="90000"/>
              </a:lnSpc>
              <a:spcBef>
                <a:spcPts val="0"/>
              </a:spcBef>
              <a:spcAft>
                <a:spcPts val="0"/>
              </a:spcAft>
              <a:buClr>
                <a:schemeClr val="dk2"/>
              </a:buClr>
              <a:buSzPts val="1200"/>
              <a:buNone/>
              <a:defRPr sz="1630">
                <a:solidFill>
                  <a:schemeClr val="dk2"/>
                </a:solidFill>
              </a:defRPr>
            </a:lvl8pPr>
            <a:lvl9pPr lvl="8" algn="r">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314" name="Google Shape;1314;p103"/>
          <p:cNvSpPr txBox="1">
            <a:spLocks noGrp="1"/>
          </p:cNvSpPr>
          <p:nvPr>
            <p:ph type="body" idx="13"/>
          </p:nvPr>
        </p:nvSpPr>
        <p:spPr>
          <a:xfrm>
            <a:off x="8777108" y="1435283"/>
            <a:ext cx="3041794" cy="462180"/>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2"/>
              </a:buClr>
              <a:buSzPts val="1000"/>
              <a:buFont typeface="Arial"/>
              <a:buNone/>
              <a:defRPr sz="1359">
                <a:solidFill>
                  <a:schemeClr val="dk2"/>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315" name="Google Shape;1315;p103"/>
          <p:cNvSpPr txBox="1">
            <a:spLocks noGrp="1"/>
          </p:cNvSpPr>
          <p:nvPr>
            <p:ph type="body" idx="14"/>
          </p:nvPr>
        </p:nvSpPr>
        <p:spPr>
          <a:xfrm>
            <a:off x="8775076" y="1793242"/>
            <a:ext cx="3041794" cy="609497"/>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316" name="Google Shape;1316;p103"/>
          <p:cNvSpPr txBox="1">
            <a:spLocks noGrp="1"/>
          </p:cNvSpPr>
          <p:nvPr>
            <p:ph type="body" idx="15"/>
          </p:nvPr>
        </p:nvSpPr>
        <p:spPr>
          <a:xfrm>
            <a:off x="8773044" y="2176184"/>
            <a:ext cx="3041794" cy="609497"/>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2"/>
              </a:buClr>
              <a:buSzPts val="1200"/>
              <a:buFont typeface="Arial"/>
              <a:buNone/>
              <a:defRPr sz="1630">
                <a:solidFill>
                  <a:schemeClr val="dk2"/>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0726655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1317"/>
        <p:cNvGrpSpPr/>
        <p:nvPr/>
      </p:nvGrpSpPr>
      <p:grpSpPr>
        <a:xfrm>
          <a:off x="0" y="0"/>
          <a:ext cx="0" cy="0"/>
          <a:chOff x="0" y="0"/>
          <a:chExt cx="0" cy="0"/>
        </a:xfrm>
      </p:grpSpPr>
      <p:grpSp>
        <p:nvGrpSpPr>
          <p:cNvPr id="1318" name="Google Shape;1318;p104"/>
          <p:cNvGrpSpPr/>
          <p:nvPr/>
        </p:nvGrpSpPr>
        <p:grpSpPr>
          <a:xfrm>
            <a:off x="4358784" y="2017377"/>
            <a:ext cx="3694221" cy="2862098"/>
            <a:chOff x="3204825" y="1483500"/>
            <a:chExt cx="2716200" cy="2104675"/>
          </a:xfrm>
        </p:grpSpPr>
        <p:sp>
          <p:nvSpPr>
            <p:cNvPr id="1319" name="Google Shape;1319;p104"/>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320" name="Google Shape;1320;p104"/>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grpSp>
      <p:grpSp>
        <p:nvGrpSpPr>
          <p:cNvPr id="1321" name="Google Shape;1321;p104"/>
          <p:cNvGrpSpPr/>
          <p:nvPr/>
        </p:nvGrpSpPr>
        <p:grpSpPr>
          <a:xfrm rot="1499954">
            <a:off x="2060633" y="813723"/>
            <a:ext cx="3470574" cy="1865179"/>
            <a:chOff x="1191527" y="2380720"/>
            <a:chExt cx="2551800" cy="1371600"/>
          </a:xfrm>
        </p:grpSpPr>
        <p:cxnSp>
          <p:nvCxnSpPr>
            <p:cNvPr id="1322" name="Google Shape;1322;p104"/>
            <p:cNvCxnSpPr>
              <a:stCxn id="132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3" name="Google Shape;1323;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1324" name="Google Shape;1324;p104"/>
          <p:cNvGrpSpPr/>
          <p:nvPr/>
        </p:nvGrpSpPr>
        <p:grpSpPr>
          <a:xfrm rot="-1499954" flipH="1">
            <a:off x="7020772" y="813723"/>
            <a:ext cx="3470574" cy="1865179"/>
            <a:chOff x="1191527" y="2380720"/>
            <a:chExt cx="2551800" cy="1371600"/>
          </a:xfrm>
        </p:grpSpPr>
        <p:cxnSp>
          <p:nvCxnSpPr>
            <p:cNvPr id="1325" name="Google Shape;1325;p104"/>
            <p:cNvCxnSpPr>
              <a:stCxn id="132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6" name="Google Shape;1326;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1327" name="Google Shape;1327;p104"/>
          <p:cNvGrpSpPr/>
          <p:nvPr/>
        </p:nvGrpSpPr>
        <p:grpSpPr>
          <a:xfrm rot="-9300046">
            <a:off x="7020772" y="3585628"/>
            <a:ext cx="3470574" cy="1865179"/>
            <a:chOff x="1191527" y="2380720"/>
            <a:chExt cx="2551800" cy="1371600"/>
          </a:xfrm>
        </p:grpSpPr>
        <p:cxnSp>
          <p:nvCxnSpPr>
            <p:cNvPr id="1328" name="Google Shape;1328;p104"/>
            <p:cNvCxnSpPr>
              <a:stCxn id="132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29" name="Google Shape;1329;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1330" name="Google Shape;1330;p104"/>
          <p:cNvGrpSpPr/>
          <p:nvPr/>
        </p:nvGrpSpPr>
        <p:grpSpPr>
          <a:xfrm rot="9300046" flipH="1">
            <a:off x="2060633" y="3585628"/>
            <a:ext cx="3470574" cy="1865179"/>
            <a:chOff x="1191527" y="2380720"/>
            <a:chExt cx="2551800" cy="1371600"/>
          </a:xfrm>
        </p:grpSpPr>
        <p:cxnSp>
          <p:nvCxnSpPr>
            <p:cNvPr id="1331" name="Google Shape;1331;p104"/>
            <p:cNvCxnSpPr>
              <a:stCxn id="133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32" name="Google Shape;1332;p104"/>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sp>
        <p:nvSpPr>
          <p:cNvPr id="1333" name="Google Shape;1333;p104"/>
          <p:cNvSpPr>
            <a:spLocks noGrp="1"/>
          </p:cNvSpPr>
          <p:nvPr>
            <p:ph type="pic" idx="2"/>
          </p:nvPr>
        </p:nvSpPr>
        <p:spPr>
          <a:xfrm>
            <a:off x="2539995" y="897850"/>
            <a:ext cx="1057100" cy="1056951"/>
          </a:xfrm>
          <a:prstGeom prst="rect">
            <a:avLst/>
          </a:prstGeom>
          <a:noFill/>
          <a:ln>
            <a:noFill/>
          </a:ln>
        </p:spPr>
      </p:sp>
      <p:sp>
        <p:nvSpPr>
          <p:cNvPr id="1334" name="Google Shape;1334;p104"/>
          <p:cNvSpPr>
            <a:spLocks noGrp="1"/>
          </p:cNvSpPr>
          <p:nvPr>
            <p:ph type="pic" idx="3"/>
          </p:nvPr>
        </p:nvSpPr>
        <p:spPr>
          <a:xfrm>
            <a:off x="2534981" y="4351000"/>
            <a:ext cx="1057100" cy="1056951"/>
          </a:xfrm>
          <a:prstGeom prst="rect">
            <a:avLst/>
          </a:prstGeom>
          <a:noFill/>
          <a:ln>
            <a:noFill/>
          </a:ln>
        </p:spPr>
      </p:sp>
      <p:sp>
        <p:nvSpPr>
          <p:cNvPr id="1335" name="Google Shape;1335;p104"/>
          <p:cNvSpPr>
            <a:spLocks noGrp="1"/>
          </p:cNvSpPr>
          <p:nvPr>
            <p:ph type="pic" idx="4"/>
          </p:nvPr>
        </p:nvSpPr>
        <p:spPr>
          <a:xfrm>
            <a:off x="8954885" y="897850"/>
            <a:ext cx="1057100" cy="1056951"/>
          </a:xfrm>
          <a:prstGeom prst="rect">
            <a:avLst/>
          </a:prstGeom>
          <a:noFill/>
          <a:ln>
            <a:noFill/>
          </a:ln>
        </p:spPr>
      </p:sp>
      <p:sp>
        <p:nvSpPr>
          <p:cNvPr id="1336" name="Google Shape;1336;p104"/>
          <p:cNvSpPr>
            <a:spLocks noGrp="1"/>
          </p:cNvSpPr>
          <p:nvPr>
            <p:ph type="pic" idx="5"/>
          </p:nvPr>
        </p:nvSpPr>
        <p:spPr>
          <a:xfrm>
            <a:off x="8973995" y="4351000"/>
            <a:ext cx="1057100" cy="1056951"/>
          </a:xfrm>
          <a:prstGeom prst="rect">
            <a:avLst/>
          </a:prstGeom>
          <a:noFill/>
          <a:ln>
            <a:noFill/>
          </a:ln>
        </p:spPr>
      </p:sp>
    </p:spTree>
    <p:extLst>
      <p:ext uri="{BB962C8B-B14F-4D97-AF65-F5344CB8AC3E}">
        <p14:creationId xmlns:p14="http://schemas.microsoft.com/office/powerpoint/2010/main" val="329597941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1337"/>
        <p:cNvGrpSpPr/>
        <p:nvPr/>
      </p:nvGrpSpPr>
      <p:grpSpPr>
        <a:xfrm>
          <a:off x="0" y="0"/>
          <a:ext cx="0" cy="0"/>
          <a:chOff x="0" y="0"/>
          <a:chExt cx="0" cy="0"/>
        </a:xfrm>
      </p:grpSpPr>
      <p:grpSp>
        <p:nvGrpSpPr>
          <p:cNvPr id="1338" name="Google Shape;1338;p105"/>
          <p:cNvGrpSpPr/>
          <p:nvPr/>
        </p:nvGrpSpPr>
        <p:grpSpPr>
          <a:xfrm>
            <a:off x="4358784" y="2017377"/>
            <a:ext cx="3694221" cy="2862098"/>
            <a:chOff x="3204825" y="1483500"/>
            <a:chExt cx="2716200" cy="2104675"/>
          </a:xfrm>
        </p:grpSpPr>
        <p:sp>
          <p:nvSpPr>
            <p:cNvPr id="1339" name="Google Shape;1339;p105"/>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340" name="Google Shape;1340;p105"/>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grpSp>
      <p:grpSp>
        <p:nvGrpSpPr>
          <p:cNvPr id="1341" name="Google Shape;1341;p105"/>
          <p:cNvGrpSpPr/>
          <p:nvPr/>
        </p:nvGrpSpPr>
        <p:grpSpPr>
          <a:xfrm rot="1499954">
            <a:off x="2267907" y="710101"/>
            <a:ext cx="3470574" cy="1865179"/>
            <a:chOff x="1191527" y="2380720"/>
            <a:chExt cx="2551800" cy="1371600"/>
          </a:xfrm>
        </p:grpSpPr>
        <p:cxnSp>
          <p:nvCxnSpPr>
            <p:cNvPr id="1342" name="Google Shape;1342;p105"/>
            <p:cNvCxnSpPr>
              <a:stCxn id="134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3" name="Google Shape;1343;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1344" name="Google Shape;1344;p105"/>
          <p:cNvGrpSpPr/>
          <p:nvPr/>
        </p:nvGrpSpPr>
        <p:grpSpPr>
          <a:xfrm rot="-1499954" flipH="1">
            <a:off x="6502586" y="710101"/>
            <a:ext cx="3470574" cy="1865179"/>
            <a:chOff x="1191527" y="2380720"/>
            <a:chExt cx="2551800" cy="1371600"/>
          </a:xfrm>
        </p:grpSpPr>
        <p:cxnSp>
          <p:nvCxnSpPr>
            <p:cNvPr id="1345" name="Google Shape;1345;p105"/>
            <p:cNvCxnSpPr>
              <a:stCxn id="134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6" name="Google Shape;1346;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1347" name="Google Shape;1347;p105"/>
          <p:cNvGrpSpPr/>
          <p:nvPr/>
        </p:nvGrpSpPr>
        <p:grpSpPr>
          <a:xfrm rot="-9300046">
            <a:off x="6502586" y="3792873"/>
            <a:ext cx="3470574" cy="1865179"/>
            <a:chOff x="1191527" y="2380720"/>
            <a:chExt cx="2551800" cy="1371600"/>
          </a:xfrm>
        </p:grpSpPr>
        <p:cxnSp>
          <p:nvCxnSpPr>
            <p:cNvPr id="1348" name="Google Shape;1348;p105"/>
            <p:cNvCxnSpPr>
              <a:stCxn id="134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49" name="Google Shape;1349;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1350" name="Google Shape;1350;p105"/>
          <p:cNvGrpSpPr/>
          <p:nvPr/>
        </p:nvGrpSpPr>
        <p:grpSpPr>
          <a:xfrm rot="9300046" flipH="1">
            <a:off x="2164270" y="3792873"/>
            <a:ext cx="3470574" cy="1865179"/>
            <a:chOff x="1191527" y="2380720"/>
            <a:chExt cx="2551800" cy="1371600"/>
          </a:xfrm>
        </p:grpSpPr>
        <p:cxnSp>
          <p:nvCxnSpPr>
            <p:cNvPr id="1351" name="Google Shape;1351;p105"/>
            <p:cNvCxnSpPr>
              <a:stCxn id="135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52" name="Google Shape;1352;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1353" name="Google Shape;1353;p105"/>
          <p:cNvGrpSpPr/>
          <p:nvPr/>
        </p:nvGrpSpPr>
        <p:grpSpPr>
          <a:xfrm>
            <a:off x="1257467" y="2238581"/>
            <a:ext cx="3470625" cy="1865206"/>
            <a:chOff x="1191527" y="2380720"/>
            <a:chExt cx="2551800" cy="1371600"/>
          </a:xfrm>
        </p:grpSpPr>
        <p:cxnSp>
          <p:nvCxnSpPr>
            <p:cNvPr id="1354" name="Google Shape;1354;p105"/>
            <p:cNvCxnSpPr>
              <a:stCxn id="1355"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5" name="Google Shape;1355;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1356" name="Google Shape;1356;p105"/>
          <p:cNvGrpSpPr/>
          <p:nvPr/>
        </p:nvGrpSpPr>
        <p:grpSpPr>
          <a:xfrm flipH="1">
            <a:off x="7268430" y="2238581"/>
            <a:ext cx="3470625" cy="1865206"/>
            <a:chOff x="1191527" y="2380720"/>
            <a:chExt cx="2551800" cy="1371600"/>
          </a:xfrm>
        </p:grpSpPr>
        <p:cxnSp>
          <p:nvCxnSpPr>
            <p:cNvPr id="1357" name="Google Shape;1357;p105"/>
            <p:cNvCxnSpPr>
              <a:stCxn id="1358"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358" name="Google Shape;1358;p105"/>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sp>
        <p:nvSpPr>
          <p:cNvPr id="1359" name="Google Shape;1359;p105"/>
          <p:cNvSpPr>
            <a:spLocks noGrp="1"/>
          </p:cNvSpPr>
          <p:nvPr>
            <p:ph type="pic" idx="2"/>
          </p:nvPr>
        </p:nvSpPr>
        <p:spPr>
          <a:xfrm>
            <a:off x="2747270" y="770152"/>
            <a:ext cx="1057100" cy="1056951"/>
          </a:xfrm>
          <a:prstGeom prst="rect">
            <a:avLst/>
          </a:prstGeom>
          <a:noFill/>
          <a:ln>
            <a:noFill/>
          </a:ln>
        </p:spPr>
      </p:sp>
      <p:sp>
        <p:nvSpPr>
          <p:cNvPr id="1360" name="Google Shape;1360;p105"/>
          <p:cNvSpPr>
            <a:spLocks noGrp="1"/>
          </p:cNvSpPr>
          <p:nvPr>
            <p:ph type="pic" idx="3"/>
          </p:nvPr>
        </p:nvSpPr>
        <p:spPr>
          <a:xfrm>
            <a:off x="1655549" y="2640804"/>
            <a:ext cx="1057100" cy="1056951"/>
          </a:xfrm>
          <a:prstGeom prst="rect">
            <a:avLst/>
          </a:prstGeom>
          <a:noFill/>
          <a:ln>
            <a:noFill/>
          </a:ln>
        </p:spPr>
      </p:sp>
      <p:sp>
        <p:nvSpPr>
          <p:cNvPr id="1361" name="Google Shape;1361;p105"/>
          <p:cNvSpPr>
            <a:spLocks noGrp="1"/>
          </p:cNvSpPr>
          <p:nvPr>
            <p:ph type="pic" idx="4"/>
          </p:nvPr>
        </p:nvSpPr>
        <p:spPr>
          <a:xfrm>
            <a:off x="2643632" y="4536108"/>
            <a:ext cx="1057100" cy="1056951"/>
          </a:xfrm>
          <a:prstGeom prst="rect">
            <a:avLst/>
          </a:prstGeom>
          <a:noFill/>
          <a:ln>
            <a:noFill/>
          </a:ln>
        </p:spPr>
      </p:sp>
      <p:sp>
        <p:nvSpPr>
          <p:cNvPr id="1362" name="Google Shape;1362;p105"/>
          <p:cNvSpPr>
            <a:spLocks noGrp="1"/>
          </p:cNvSpPr>
          <p:nvPr>
            <p:ph type="pic" idx="5"/>
          </p:nvPr>
        </p:nvSpPr>
        <p:spPr>
          <a:xfrm>
            <a:off x="8436699" y="770152"/>
            <a:ext cx="1057100" cy="1056951"/>
          </a:xfrm>
          <a:prstGeom prst="rect">
            <a:avLst/>
          </a:prstGeom>
          <a:noFill/>
          <a:ln>
            <a:noFill/>
          </a:ln>
        </p:spPr>
      </p:sp>
      <p:sp>
        <p:nvSpPr>
          <p:cNvPr id="1363" name="Google Shape;1363;p105"/>
          <p:cNvSpPr>
            <a:spLocks noGrp="1"/>
          </p:cNvSpPr>
          <p:nvPr>
            <p:ph type="pic" idx="6"/>
          </p:nvPr>
        </p:nvSpPr>
        <p:spPr>
          <a:xfrm>
            <a:off x="9277770" y="2668491"/>
            <a:ext cx="1057100" cy="1056951"/>
          </a:xfrm>
          <a:prstGeom prst="rect">
            <a:avLst/>
          </a:prstGeom>
          <a:noFill/>
          <a:ln>
            <a:noFill/>
          </a:ln>
        </p:spPr>
      </p:sp>
      <p:sp>
        <p:nvSpPr>
          <p:cNvPr id="1364" name="Google Shape;1364;p105"/>
          <p:cNvSpPr>
            <a:spLocks noGrp="1"/>
          </p:cNvSpPr>
          <p:nvPr>
            <p:ph type="pic" idx="7"/>
          </p:nvPr>
        </p:nvSpPr>
        <p:spPr>
          <a:xfrm>
            <a:off x="8435449" y="4536108"/>
            <a:ext cx="1057100" cy="1056951"/>
          </a:xfrm>
          <a:prstGeom prst="rect">
            <a:avLst/>
          </a:prstGeom>
          <a:noFill/>
          <a:ln>
            <a:noFill/>
          </a:ln>
        </p:spPr>
      </p:sp>
    </p:spTree>
    <p:extLst>
      <p:ext uri="{BB962C8B-B14F-4D97-AF65-F5344CB8AC3E}">
        <p14:creationId xmlns:p14="http://schemas.microsoft.com/office/powerpoint/2010/main" val="22016144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1365"/>
        <p:cNvGrpSpPr/>
        <p:nvPr/>
      </p:nvGrpSpPr>
      <p:grpSpPr>
        <a:xfrm>
          <a:off x="0" y="0"/>
          <a:ext cx="0" cy="0"/>
          <a:chOff x="0" y="0"/>
          <a:chExt cx="0" cy="0"/>
        </a:xfrm>
      </p:grpSpPr>
      <p:pic>
        <p:nvPicPr>
          <p:cNvPr id="1366" name="Google Shape;1366;p106"/>
          <p:cNvPicPr preferRelativeResize="0"/>
          <p:nvPr/>
        </p:nvPicPr>
        <p:blipFill rotWithShape="1">
          <a:blip r:embed="rId2">
            <a:alphaModFix/>
          </a:blip>
          <a:srcRect/>
          <a:stretch/>
        </p:blipFill>
        <p:spPr>
          <a:xfrm>
            <a:off x="0" y="1"/>
            <a:ext cx="12436475" cy="6994525"/>
          </a:xfrm>
          <a:prstGeom prst="rect">
            <a:avLst/>
          </a:prstGeom>
          <a:noFill/>
          <a:ln>
            <a:noFill/>
          </a:ln>
        </p:spPr>
      </p:pic>
      <p:sp>
        <p:nvSpPr>
          <p:cNvPr id="1367" name="Google Shape;1367;p106"/>
          <p:cNvSpPr/>
          <p:nvPr/>
        </p:nvSpPr>
        <p:spPr>
          <a:xfrm>
            <a:off x="4985607" y="2845950"/>
            <a:ext cx="2465262" cy="1302626"/>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a:solidFill>
                  <a:schemeClr val="dk1"/>
                </a:solidFill>
                <a:latin typeface="Arial"/>
                <a:ea typeface="Arial"/>
                <a:cs typeface="Arial"/>
                <a:sym typeface="Arial"/>
              </a:rPr>
              <a:t>Q&amp;A</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899354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1368"/>
        <p:cNvGrpSpPr/>
        <p:nvPr/>
      </p:nvGrpSpPr>
      <p:grpSpPr>
        <a:xfrm>
          <a:off x="0" y="0"/>
          <a:ext cx="0" cy="0"/>
          <a:chOff x="0" y="0"/>
          <a:chExt cx="0" cy="0"/>
        </a:xfrm>
      </p:grpSpPr>
      <p:sp>
        <p:nvSpPr>
          <p:cNvPr id="1369" name="Google Shape;1369;p107"/>
          <p:cNvSpPr/>
          <p:nvPr/>
        </p:nvSpPr>
        <p:spPr>
          <a:xfrm>
            <a:off x="4985607" y="2845950"/>
            <a:ext cx="2465262" cy="1302626"/>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a:solidFill>
                  <a:schemeClr val="dk1"/>
                </a:solidFill>
                <a:latin typeface="Arial"/>
                <a:ea typeface="Arial"/>
                <a:cs typeface="Arial"/>
                <a:sym typeface="Arial"/>
              </a:rPr>
              <a:t>Q&amp;A</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971198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00" scaled="0"/>
        </a:gradFill>
        <a:effectLst/>
      </p:bgPr>
    </p:bg>
    <p:spTree>
      <p:nvGrpSpPr>
        <p:cNvPr id="1" name="Shape 1370"/>
        <p:cNvGrpSpPr/>
        <p:nvPr/>
      </p:nvGrpSpPr>
      <p:grpSpPr>
        <a:xfrm>
          <a:off x="0" y="0"/>
          <a:ext cx="0" cy="0"/>
          <a:chOff x="0" y="0"/>
          <a:chExt cx="0" cy="0"/>
        </a:xfrm>
      </p:grpSpPr>
      <p:sp>
        <p:nvSpPr>
          <p:cNvPr id="1371" name="Google Shape;1371;p108"/>
          <p:cNvSpPr/>
          <p:nvPr/>
        </p:nvSpPr>
        <p:spPr>
          <a:xfrm>
            <a:off x="4985607" y="2845950"/>
            <a:ext cx="2465262" cy="1302626"/>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a:solidFill>
                  <a:schemeClr val="dk1"/>
                </a:solidFill>
                <a:latin typeface="Arial"/>
                <a:ea typeface="Arial"/>
                <a:cs typeface="Arial"/>
                <a:sym typeface="Arial"/>
              </a:rPr>
              <a:t>Q&amp;A</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96083218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1372"/>
        <p:cNvGrpSpPr/>
        <p:nvPr/>
      </p:nvGrpSpPr>
      <p:grpSpPr>
        <a:xfrm>
          <a:off x="0" y="0"/>
          <a:ext cx="0" cy="0"/>
          <a:chOff x="0" y="0"/>
          <a:chExt cx="0" cy="0"/>
        </a:xfrm>
      </p:grpSpPr>
      <p:sp>
        <p:nvSpPr>
          <p:cNvPr id="1373" name="Google Shape;1373;p109"/>
          <p:cNvSpPr/>
          <p:nvPr/>
        </p:nvSpPr>
        <p:spPr>
          <a:xfrm>
            <a:off x="4985607" y="2845950"/>
            <a:ext cx="2465262" cy="1302626"/>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a:solidFill>
                  <a:schemeClr val="dk1"/>
                </a:solidFill>
                <a:latin typeface="Arial"/>
                <a:ea typeface="Arial"/>
                <a:cs typeface="Arial"/>
                <a:sym typeface="Arial"/>
              </a:rPr>
              <a:t>Q&amp;A</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204375831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1374"/>
        <p:cNvGrpSpPr/>
        <p:nvPr/>
      </p:nvGrpSpPr>
      <p:grpSpPr>
        <a:xfrm>
          <a:off x="0" y="0"/>
          <a:ext cx="0" cy="0"/>
          <a:chOff x="0" y="0"/>
          <a:chExt cx="0" cy="0"/>
        </a:xfrm>
      </p:grpSpPr>
      <p:pic>
        <p:nvPicPr>
          <p:cNvPr id="1375" name="Google Shape;1375;p110"/>
          <p:cNvPicPr preferRelativeResize="0"/>
          <p:nvPr/>
        </p:nvPicPr>
        <p:blipFill rotWithShape="1">
          <a:blip r:embed="rId2">
            <a:alphaModFix/>
          </a:blip>
          <a:srcRect/>
          <a:stretch/>
        </p:blipFill>
        <p:spPr>
          <a:xfrm>
            <a:off x="0" y="1"/>
            <a:ext cx="12436475" cy="6994525"/>
          </a:xfrm>
          <a:prstGeom prst="rect">
            <a:avLst/>
          </a:prstGeom>
          <a:noFill/>
          <a:ln>
            <a:noFill/>
          </a:ln>
        </p:spPr>
      </p:pic>
      <p:sp>
        <p:nvSpPr>
          <p:cNvPr id="1376" name="Google Shape;1376;p110"/>
          <p:cNvSpPr/>
          <p:nvPr/>
        </p:nvSpPr>
        <p:spPr>
          <a:xfrm>
            <a:off x="3554094" y="2845913"/>
            <a:ext cx="5328344" cy="1302626"/>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u="none" strike="noStrike" cap="none">
                <a:solidFill>
                  <a:schemeClr val="dk1"/>
                </a:solidFill>
                <a:latin typeface="Arial"/>
                <a:ea typeface="Arial"/>
                <a:cs typeface="Arial"/>
                <a:sym typeface="Arial"/>
              </a:rPr>
              <a:t>Thank you</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35765287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1377"/>
        <p:cNvGrpSpPr/>
        <p:nvPr/>
      </p:nvGrpSpPr>
      <p:grpSpPr>
        <a:xfrm>
          <a:off x="0" y="0"/>
          <a:ext cx="0" cy="0"/>
          <a:chOff x="0" y="0"/>
          <a:chExt cx="0" cy="0"/>
        </a:xfrm>
      </p:grpSpPr>
      <p:sp>
        <p:nvSpPr>
          <p:cNvPr id="1378" name="Google Shape;1378;p111"/>
          <p:cNvSpPr/>
          <p:nvPr/>
        </p:nvSpPr>
        <p:spPr>
          <a:xfrm>
            <a:off x="3554094" y="2845913"/>
            <a:ext cx="5328344" cy="1302626"/>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u="none" strike="noStrike" cap="none">
                <a:solidFill>
                  <a:schemeClr val="dk1"/>
                </a:solidFill>
                <a:latin typeface="Arial"/>
                <a:ea typeface="Arial"/>
                <a:cs typeface="Arial"/>
                <a:sym typeface="Arial"/>
              </a:rPr>
              <a:t>Thank you</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94843733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00" scaled="0"/>
        </a:gradFill>
        <a:effectLst/>
      </p:bgPr>
    </p:bg>
    <p:spTree>
      <p:nvGrpSpPr>
        <p:cNvPr id="1" name="Shape 1379"/>
        <p:cNvGrpSpPr/>
        <p:nvPr/>
      </p:nvGrpSpPr>
      <p:grpSpPr>
        <a:xfrm>
          <a:off x="0" y="0"/>
          <a:ext cx="0" cy="0"/>
          <a:chOff x="0" y="0"/>
          <a:chExt cx="0" cy="0"/>
        </a:xfrm>
      </p:grpSpPr>
      <p:sp>
        <p:nvSpPr>
          <p:cNvPr id="1380" name="Google Shape;1380;p112"/>
          <p:cNvSpPr/>
          <p:nvPr/>
        </p:nvSpPr>
        <p:spPr>
          <a:xfrm>
            <a:off x="3554094" y="2845913"/>
            <a:ext cx="5328344" cy="1302626"/>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u="none" strike="noStrike" cap="none">
                <a:solidFill>
                  <a:schemeClr val="dk1"/>
                </a:solidFill>
                <a:latin typeface="Arial"/>
                <a:ea typeface="Arial"/>
                <a:cs typeface="Arial"/>
                <a:sym typeface="Arial"/>
              </a:rPr>
              <a:t>Thank you</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238644703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00" scaled="0"/>
        </a:gradFill>
        <a:effectLst/>
      </p:bgPr>
    </p:bg>
    <p:spTree>
      <p:nvGrpSpPr>
        <p:cNvPr id="1" name="Shape 1381"/>
        <p:cNvGrpSpPr/>
        <p:nvPr/>
      </p:nvGrpSpPr>
      <p:grpSpPr>
        <a:xfrm>
          <a:off x="0" y="0"/>
          <a:ext cx="0" cy="0"/>
          <a:chOff x="0" y="0"/>
          <a:chExt cx="0" cy="0"/>
        </a:xfrm>
      </p:grpSpPr>
      <p:sp>
        <p:nvSpPr>
          <p:cNvPr id="1382" name="Google Shape;1382;p113"/>
          <p:cNvSpPr/>
          <p:nvPr/>
        </p:nvSpPr>
        <p:spPr>
          <a:xfrm>
            <a:off x="3554094" y="2845913"/>
            <a:ext cx="5328344" cy="1302626"/>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u="none" strike="noStrike" cap="none">
                <a:solidFill>
                  <a:schemeClr val="dk1"/>
                </a:solidFill>
                <a:latin typeface="Arial"/>
                <a:ea typeface="Arial"/>
                <a:cs typeface="Arial"/>
                <a:sym typeface="Arial"/>
              </a:rPr>
              <a:t>Thank you</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2882230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1383"/>
        <p:cNvGrpSpPr/>
        <p:nvPr/>
      </p:nvGrpSpPr>
      <p:grpSpPr>
        <a:xfrm>
          <a:off x="0" y="0"/>
          <a:ext cx="0" cy="0"/>
          <a:chOff x="0" y="0"/>
          <a:chExt cx="0" cy="0"/>
        </a:xfrm>
      </p:grpSpPr>
      <p:sp>
        <p:nvSpPr>
          <p:cNvPr id="1384" name="Google Shape;1384;p114"/>
          <p:cNvSpPr txBox="1"/>
          <p:nvPr/>
        </p:nvSpPr>
        <p:spPr>
          <a:xfrm>
            <a:off x="463749" y="830017"/>
            <a:ext cx="4668982" cy="2310195"/>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a:solidFill>
                  <a:schemeClr val="dk1"/>
                </a:solidFill>
                <a:latin typeface="Arial"/>
                <a:ea typeface="Arial"/>
                <a:cs typeface="Arial"/>
                <a:sym typeface="Arial"/>
              </a:rPr>
              <a:t>Brand guidelines &amp; accessibility</a:t>
            </a:r>
            <a:endParaRPr sz="4891" b="1" i="0">
              <a:solidFill>
                <a:schemeClr val="dk1"/>
              </a:solidFill>
              <a:latin typeface="Arial"/>
              <a:ea typeface="Arial"/>
              <a:cs typeface="Arial"/>
              <a:sym typeface="Arial"/>
            </a:endParaRPr>
          </a:p>
        </p:txBody>
      </p:sp>
      <p:sp>
        <p:nvSpPr>
          <p:cNvPr id="1385" name="Google Shape;1385;p114"/>
          <p:cNvSpPr/>
          <p:nvPr/>
        </p:nvSpPr>
        <p:spPr>
          <a:xfrm>
            <a:off x="6213662" y="1233032"/>
            <a:ext cx="746270" cy="746164"/>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chemeClr val="accent1"/>
              </a:solidFill>
              <a:latin typeface="Arial"/>
              <a:ea typeface="Arial"/>
              <a:cs typeface="Arial"/>
              <a:sym typeface="Arial"/>
            </a:endParaRPr>
          </a:p>
        </p:txBody>
      </p:sp>
      <p:sp>
        <p:nvSpPr>
          <p:cNvPr id="1386" name="Google Shape;1386;p114"/>
          <p:cNvSpPr/>
          <p:nvPr/>
        </p:nvSpPr>
        <p:spPr>
          <a:xfrm>
            <a:off x="6213662" y="3091432"/>
            <a:ext cx="746270" cy="746164"/>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387" name="Google Shape;1387;p114"/>
          <p:cNvSpPr/>
          <p:nvPr/>
        </p:nvSpPr>
        <p:spPr>
          <a:xfrm>
            <a:off x="6213662" y="4840528"/>
            <a:ext cx="746270"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388" name="Google Shape;1388;p114"/>
          <p:cNvSpPr txBox="1"/>
          <p:nvPr/>
        </p:nvSpPr>
        <p:spPr>
          <a:xfrm>
            <a:off x="7303743" y="828538"/>
            <a:ext cx="4668982" cy="1741594"/>
          </a:xfrm>
          <a:prstGeom prst="rect">
            <a:avLst/>
          </a:prstGeom>
          <a:noFill/>
          <a:ln>
            <a:noFill/>
          </a:ln>
        </p:spPr>
        <p:txBody>
          <a:bodyPr spcFirstLastPara="1" wrap="square" lIns="124212" tIns="124212" rIns="124212" bIns="124212"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902">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902">
              <a:solidFill>
                <a:schemeClr val="dk1"/>
              </a:solidFill>
              <a:latin typeface="Arial"/>
              <a:ea typeface="Arial"/>
              <a:cs typeface="Arial"/>
              <a:sym typeface="Arial"/>
            </a:endParaRPr>
          </a:p>
        </p:txBody>
      </p:sp>
      <p:sp>
        <p:nvSpPr>
          <p:cNvPr id="1389" name="Google Shape;1389;p114"/>
          <p:cNvSpPr txBox="1"/>
          <p:nvPr/>
        </p:nvSpPr>
        <p:spPr>
          <a:xfrm>
            <a:off x="7303743" y="2684294"/>
            <a:ext cx="4668982" cy="1741594"/>
          </a:xfrm>
          <a:prstGeom prst="rect">
            <a:avLst/>
          </a:prstGeom>
          <a:noFill/>
          <a:ln>
            <a:noFill/>
          </a:ln>
        </p:spPr>
        <p:txBody>
          <a:bodyPr spcFirstLastPara="1" wrap="square" lIns="124212" tIns="124212" rIns="124212" bIns="124212"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902">
                <a:solidFill>
                  <a:srgbClr val="FFFFFF"/>
                </a:solidFill>
                <a:latin typeface="Arial"/>
                <a:ea typeface="Arial"/>
                <a:cs typeface="Arial"/>
                <a:sym typeface="Arial"/>
              </a:rPr>
              <a:t>The colors and font sizing have been approved by the accessibility team to ensure we are actively being inclusive. </a:t>
            </a:r>
            <a:endParaRPr sz="1902">
              <a:solidFill>
                <a:srgbClr val="FFFFFF"/>
              </a:solidFill>
              <a:latin typeface="Arial"/>
              <a:ea typeface="Arial"/>
              <a:cs typeface="Arial"/>
              <a:sym typeface="Arial"/>
            </a:endParaRPr>
          </a:p>
        </p:txBody>
      </p:sp>
      <p:sp>
        <p:nvSpPr>
          <p:cNvPr id="1390" name="Google Shape;1390;p114"/>
          <p:cNvSpPr txBox="1"/>
          <p:nvPr/>
        </p:nvSpPr>
        <p:spPr>
          <a:xfrm>
            <a:off x="7303743" y="4649589"/>
            <a:ext cx="4668982" cy="1309152"/>
          </a:xfrm>
          <a:prstGeom prst="rect">
            <a:avLst/>
          </a:prstGeom>
          <a:noFill/>
          <a:ln>
            <a:noFill/>
          </a:ln>
        </p:spPr>
        <p:txBody>
          <a:bodyPr spcFirstLastPara="1" wrap="square" lIns="124212" tIns="124212" rIns="124212" bIns="124212"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902">
                <a:solidFill>
                  <a:srgbClr val="FFFFFF"/>
                </a:solidFill>
                <a:latin typeface="Arial"/>
                <a:ea typeface="Arial"/>
                <a:cs typeface="Arial"/>
                <a:sym typeface="Arial"/>
              </a:rPr>
              <a:t>If you have issues with the template, please reach out to via our slack channel </a:t>
            </a:r>
            <a:r>
              <a:rPr lang="en-US" sz="1902" u="sng">
                <a:solidFill>
                  <a:schemeClr val="hlink"/>
                </a:solidFill>
                <a:latin typeface="Arial"/>
                <a:ea typeface="Arial"/>
                <a:cs typeface="Arial"/>
                <a:sym typeface="Arial"/>
                <a:hlinkClick r:id="rId2"/>
              </a:rPr>
              <a:t>#visual-communications</a:t>
            </a:r>
            <a:endParaRPr sz="1902">
              <a:solidFill>
                <a:schemeClr val="accent1"/>
              </a:solidFill>
              <a:latin typeface="Arial"/>
              <a:ea typeface="Arial"/>
              <a:cs typeface="Arial"/>
              <a:sym typeface="Arial"/>
            </a:endParaRPr>
          </a:p>
        </p:txBody>
      </p:sp>
      <p:pic>
        <p:nvPicPr>
          <p:cNvPr id="1391" name="Google Shape;1391;p114"/>
          <p:cNvPicPr preferRelativeResize="0"/>
          <p:nvPr/>
        </p:nvPicPr>
        <p:blipFill rotWithShape="1">
          <a:blip r:embed="rId3">
            <a:alphaModFix/>
          </a:blip>
          <a:srcRect/>
          <a:stretch/>
        </p:blipFill>
        <p:spPr>
          <a:xfrm>
            <a:off x="6400233" y="1424913"/>
            <a:ext cx="373094" cy="362383"/>
          </a:xfrm>
          <a:prstGeom prst="rect">
            <a:avLst/>
          </a:prstGeom>
          <a:noFill/>
          <a:ln>
            <a:noFill/>
          </a:ln>
        </p:spPr>
      </p:pic>
      <p:sp>
        <p:nvSpPr>
          <p:cNvPr id="1392" name="Google Shape;1392;p114"/>
          <p:cNvSpPr txBox="1"/>
          <p:nvPr/>
        </p:nvSpPr>
        <p:spPr>
          <a:xfrm>
            <a:off x="463748" y="3344816"/>
            <a:ext cx="5122294" cy="2270634"/>
          </a:xfrm>
          <a:prstGeom prst="rect">
            <a:avLst/>
          </a:prstGeom>
          <a:noFill/>
          <a:ln>
            <a:noFill/>
          </a:ln>
        </p:spPr>
        <p:txBody>
          <a:bodyPr spcFirstLastPara="1" wrap="square" lIns="124212" tIns="124212" rIns="124212" bIns="124212"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US" sz="1902">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US" sz="1902">
                <a:solidFill>
                  <a:schemeClr val="dk1"/>
                </a:solidFill>
                <a:latin typeface="Arial"/>
                <a:ea typeface="Arial"/>
                <a:cs typeface="Arial"/>
                <a:sym typeface="Arial"/>
              </a:rPr>
              <a:t>Please be sure to follow guidelines and template structures to ensure brand and </a:t>
            </a:r>
            <a:br>
              <a:rPr lang="en-US" sz="1902">
                <a:solidFill>
                  <a:schemeClr val="dk1"/>
                </a:solidFill>
                <a:latin typeface="Arial"/>
                <a:ea typeface="Arial"/>
                <a:cs typeface="Arial"/>
                <a:sym typeface="Arial"/>
              </a:rPr>
            </a:br>
            <a:r>
              <a:rPr lang="en-US" sz="1902">
                <a:solidFill>
                  <a:schemeClr val="dk1"/>
                </a:solidFill>
                <a:latin typeface="Arial"/>
                <a:ea typeface="Arial"/>
                <a:cs typeface="Arial"/>
                <a:sym typeface="Arial"/>
              </a:rPr>
              <a:t>accessibility compliance.  </a:t>
            </a:r>
            <a:endParaRPr sz="1902">
              <a:solidFill>
                <a:schemeClr val="dk1"/>
              </a:solidFill>
              <a:latin typeface="Arial"/>
              <a:ea typeface="Arial"/>
              <a:cs typeface="Arial"/>
              <a:sym typeface="Arial"/>
            </a:endParaRPr>
          </a:p>
        </p:txBody>
      </p:sp>
      <p:pic>
        <p:nvPicPr>
          <p:cNvPr id="1393" name="Google Shape;1393;p114"/>
          <p:cNvPicPr preferRelativeResize="0"/>
          <p:nvPr/>
        </p:nvPicPr>
        <p:blipFill rotWithShape="1">
          <a:blip r:embed="rId4">
            <a:alphaModFix/>
          </a:blip>
          <a:srcRect/>
          <a:stretch/>
        </p:blipFill>
        <p:spPr>
          <a:xfrm>
            <a:off x="6400233" y="3257636"/>
            <a:ext cx="373094" cy="362383"/>
          </a:xfrm>
          <a:prstGeom prst="rect">
            <a:avLst/>
          </a:prstGeom>
          <a:noFill/>
          <a:ln>
            <a:noFill/>
          </a:ln>
        </p:spPr>
      </p:pic>
      <p:pic>
        <p:nvPicPr>
          <p:cNvPr id="1394" name="Google Shape;1394;p114"/>
          <p:cNvPicPr preferRelativeResize="0"/>
          <p:nvPr/>
        </p:nvPicPr>
        <p:blipFill rotWithShape="1">
          <a:blip r:embed="rId5">
            <a:alphaModFix/>
          </a:blip>
          <a:srcRect/>
          <a:stretch/>
        </p:blipFill>
        <p:spPr>
          <a:xfrm>
            <a:off x="6400233" y="5032394"/>
            <a:ext cx="373094" cy="362383"/>
          </a:xfrm>
          <a:prstGeom prst="rect">
            <a:avLst/>
          </a:prstGeom>
          <a:noFill/>
          <a:ln>
            <a:noFill/>
          </a:ln>
        </p:spPr>
      </p:pic>
    </p:spTree>
    <p:extLst>
      <p:ext uri="{BB962C8B-B14F-4D97-AF65-F5344CB8AC3E}">
        <p14:creationId xmlns:p14="http://schemas.microsoft.com/office/powerpoint/2010/main" val="337810872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111. Template instructions (Footer Instructions)">
    <p:spTree>
      <p:nvGrpSpPr>
        <p:cNvPr id="1" name="Shape 1395"/>
        <p:cNvGrpSpPr/>
        <p:nvPr/>
      </p:nvGrpSpPr>
      <p:grpSpPr>
        <a:xfrm>
          <a:off x="0" y="0"/>
          <a:ext cx="0" cy="0"/>
          <a:chOff x="0" y="0"/>
          <a:chExt cx="0" cy="0"/>
        </a:xfrm>
      </p:grpSpPr>
      <p:pic>
        <p:nvPicPr>
          <p:cNvPr id="1396" name="Google Shape;1396;p115" descr="A screenshot of a computer&#10;&#10;Description automatically generated with medium confidence"/>
          <p:cNvPicPr preferRelativeResize="0"/>
          <p:nvPr/>
        </p:nvPicPr>
        <p:blipFill rotWithShape="1">
          <a:blip r:embed="rId2">
            <a:alphaModFix/>
          </a:blip>
          <a:srcRect l="20355" t="3796" r="32174" b="33520"/>
          <a:stretch/>
        </p:blipFill>
        <p:spPr>
          <a:xfrm>
            <a:off x="8294052" y="1721934"/>
            <a:ext cx="3034500" cy="2552402"/>
          </a:xfrm>
          <a:prstGeom prst="roundRect">
            <a:avLst>
              <a:gd name="adj" fmla="val 3246"/>
            </a:avLst>
          </a:prstGeom>
          <a:noFill/>
          <a:ln w="19050" cap="flat" cmpd="sng">
            <a:solidFill>
              <a:srgbClr val="A371F7"/>
            </a:solidFill>
            <a:prstDash val="solid"/>
            <a:round/>
            <a:headEnd type="none" w="sm" len="sm"/>
            <a:tailEnd type="none" w="sm" len="sm"/>
          </a:ln>
        </p:spPr>
      </p:pic>
      <p:pic>
        <p:nvPicPr>
          <p:cNvPr id="1397" name="Google Shape;1397;p115" descr="A screenshot of a computer&#10;&#10;Description automatically generated with medium confidence"/>
          <p:cNvPicPr preferRelativeResize="0"/>
          <p:nvPr/>
        </p:nvPicPr>
        <p:blipFill rotWithShape="1">
          <a:blip r:embed="rId3">
            <a:alphaModFix/>
          </a:blip>
          <a:srcRect r="29974" b="2755"/>
          <a:stretch/>
        </p:blipFill>
        <p:spPr>
          <a:xfrm>
            <a:off x="4725669" y="1726913"/>
            <a:ext cx="3034500" cy="2547423"/>
          </a:xfrm>
          <a:prstGeom prst="roundRect">
            <a:avLst>
              <a:gd name="adj" fmla="val 3843"/>
            </a:avLst>
          </a:prstGeom>
          <a:noFill/>
          <a:ln w="19050" cap="flat" cmpd="sng">
            <a:solidFill>
              <a:srgbClr val="A371F7"/>
            </a:solidFill>
            <a:prstDash val="solid"/>
            <a:round/>
            <a:headEnd type="none" w="sm" len="sm"/>
            <a:tailEnd type="none" w="sm" len="sm"/>
          </a:ln>
        </p:spPr>
      </p:pic>
      <p:pic>
        <p:nvPicPr>
          <p:cNvPr id="1398" name="Google Shape;1398;p115"/>
          <p:cNvPicPr preferRelativeResize="0"/>
          <p:nvPr/>
        </p:nvPicPr>
        <p:blipFill rotWithShape="1">
          <a:blip r:embed="rId4">
            <a:alphaModFix/>
          </a:blip>
          <a:srcRect l="2268" r="2267"/>
          <a:stretch/>
        </p:blipFill>
        <p:spPr>
          <a:xfrm>
            <a:off x="1168195" y="1744766"/>
            <a:ext cx="3034500" cy="2547423"/>
          </a:xfrm>
          <a:prstGeom prst="roundRect">
            <a:avLst>
              <a:gd name="adj" fmla="val 3546"/>
            </a:avLst>
          </a:prstGeom>
          <a:noFill/>
          <a:ln w="19050" cap="flat" cmpd="sng">
            <a:solidFill>
              <a:srgbClr val="A371F7"/>
            </a:solidFill>
            <a:prstDash val="solid"/>
            <a:round/>
            <a:headEnd type="none" w="sm" len="sm"/>
            <a:tailEnd type="none" w="sm" len="sm"/>
          </a:ln>
        </p:spPr>
      </p:pic>
      <p:sp>
        <p:nvSpPr>
          <p:cNvPr id="1399" name="Google Shape;1399;p115"/>
          <p:cNvSpPr txBox="1"/>
          <p:nvPr/>
        </p:nvSpPr>
        <p:spPr>
          <a:xfrm>
            <a:off x="1137184" y="422945"/>
            <a:ext cx="6702558" cy="804911"/>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u="none" strike="noStrike" cap="none">
                <a:solidFill>
                  <a:schemeClr val="dk1"/>
                </a:solidFill>
                <a:latin typeface="Arial"/>
                <a:ea typeface="Arial"/>
                <a:cs typeface="Arial"/>
                <a:sym typeface="Arial"/>
              </a:rPr>
              <a:t>Footer instructions</a:t>
            </a:r>
            <a:endParaRPr sz="4891" b="1" i="0">
              <a:solidFill>
                <a:schemeClr val="dk1"/>
              </a:solidFill>
              <a:latin typeface="Arial"/>
              <a:ea typeface="Arial"/>
              <a:cs typeface="Arial"/>
              <a:sym typeface="Arial"/>
            </a:endParaRPr>
          </a:p>
        </p:txBody>
      </p:sp>
      <p:sp>
        <p:nvSpPr>
          <p:cNvPr id="1400" name="Google Shape;1400;p115"/>
          <p:cNvSpPr txBox="1"/>
          <p:nvPr/>
        </p:nvSpPr>
        <p:spPr>
          <a:xfrm>
            <a:off x="1116848" y="4619767"/>
            <a:ext cx="2718643" cy="716213"/>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i="0" u="none" strike="noStrike" cap="none">
                <a:solidFill>
                  <a:schemeClr val="dk1"/>
                </a:solidFill>
                <a:latin typeface="Arial"/>
                <a:ea typeface="Arial"/>
                <a:cs typeface="Arial"/>
                <a:sym typeface="Arial"/>
              </a:rPr>
              <a:t>Click “View” then “Slide Master”</a:t>
            </a:r>
            <a:endParaRPr sz="2174">
              <a:solidFill>
                <a:schemeClr val="dk1"/>
              </a:solidFill>
              <a:latin typeface="Arial"/>
              <a:ea typeface="Arial"/>
              <a:cs typeface="Arial"/>
              <a:sym typeface="Arial"/>
            </a:endParaRPr>
          </a:p>
        </p:txBody>
      </p:sp>
      <p:sp>
        <p:nvSpPr>
          <p:cNvPr id="1401" name="Google Shape;1401;p115"/>
          <p:cNvSpPr txBox="1"/>
          <p:nvPr/>
        </p:nvSpPr>
        <p:spPr>
          <a:xfrm>
            <a:off x="1116856" y="5330445"/>
            <a:ext cx="3031187" cy="637686"/>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i="0" u="none" strike="noStrike" cap="none">
                <a:solidFill>
                  <a:srgbClr val="8B949E"/>
                </a:solidFill>
                <a:latin typeface="Arial"/>
                <a:ea typeface="Arial"/>
                <a:cs typeface="Arial"/>
                <a:sym typeface="Arial"/>
              </a:rPr>
              <a:t>Found at the top of the tool bar </a:t>
            </a:r>
            <a:endParaRPr sz="1902">
              <a:solidFill>
                <a:srgbClr val="8B949E"/>
              </a:solidFill>
              <a:latin typeface="Arial"/>
              <a:ea typeface="Arial"/>
              <a:cs typeface="Arial"/>
              <a:sym typeface="Arial"/>
            </a:endParaRPr>
          </a:p>
        </p:txBody>
      </p:sp>
      <p:sp>
        <p:nvSpPr>
          <p:cNvPr id="1402" name="Google Shape;1402;p115"/>
          <p:cNvSpPr txBox="1"/>
          <p:nvPr/>
        </p:nvSpPr>
        <p:spPr>
          <a:xfrm>
            <a:off x="4739503" y="4619773"/>
            <a:ext cx="3019354" cy="716213"/>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a:solidFill>
                  <a:schemeClr val="dk1"/>
                </a:solidFill>
                <a:latin typeface="Arial"/>
                <a:ea typeface="Arial"/>
                <a:cs typeface="Arial"/>
                <a:sym typeface="Arial"/>
              </a:rPr>
              <a:t>Edit the footer on </a:t>
            </a:r>
            <a:br>
              <a:rPr lang="en-US" sz="2174">
                <a:solidFill>
                  <a:schemeClr val="dk1"/>
                </a:solidFill>
                <a:latin typeface="Arial"/>
                <a:ea typeface="Arial"/>
                <a:cs typeface="Arial"/>
                <a:sym typeface="Arial"/>
              </a:rPr>
            </a:br>
            <a:r>
              <a:rPr lang="en-US" sz="2174">
                <a:solidFill>
                  <a:schemeClr val="dk1"/>
                </a:solidFill>
                <a:latin typeface="Arial"/>
                <a:ea typeface="Arial"/>
                <a:cs typeface="Arial"/>
                <a:sym typeface="Arial"/>
              </a:rPr>
              <a:t>Slide 0 of the theme</a:t>
            </a:r>
            <a:endParaRPr sz="2174">
              <a:solidFill>
                <a:schemeClr val="dk1"/>
              </a:solidFill>
              <a:latin typeface="Arial"/>
              <a:ea typeface="Arial"/>
              <a:cs typeface="Arial"/>
              <a:sym typeface="Arial"/>
            </a:endParaRPr>
          </a:p>
        </p:txBody>
      </p:sp>
      <p:sp>
        <p:nvSpPr>
          <p:cNvPr id="1403" name="Google Shape;1403;p115"/>
          <p:cNvSpPr txBox="1"/>
          <p:nvPr/>
        </p:nvSpPr>
        <p:spPr>
          <a:xfrm>
            <a:off x="4739503" y="5330445"/>
            <a:ext cx="3031595" cy="930395"/>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i="0" u="none" strike="noStrike" cap="none">
                <a:solidFill>
                  <a:srgbClr val="8B949E"/>
                </a:solidFill>
                <a:latin typeface="Arial"/>
                <a:ea typeface="Arial"/>
                <a:cs typeface="Arial"/>
                <a:sym typeface="Arial"/>
              </a:rPr>
              <a:t>By changing the date, talk title, and GitHub hand</a:t>
            </a:r>
            <a:r>
              <a:rPr lang="en-US" sz="1902">
                <a:solidFill>
                  <a:srgbClr val="8B949E"/>
                </a:solidFill>
                <a:latin typeface="Arial"/>
                <a:ea typeface="Arial"/>
                <a:cs typeface="Arial"/>
                <a:sym typeface="Arial"/>
              </a:rPr>
              <a:t>le of the speaker(s)</a:t>
            </a:r>
            <a:endParaRPr sz="1902">
              <a:solidFill>
                <a:srgbClr val="8B949E"/>
              </a:solidFill>
              <a:latin typeface="Arial"/>
              <a:ea typeface="Arial"/>
              <a:cs typeface="Arial"/>
              <a:sym typeface="Arial"/>
            </a:endParaRPr>
          </a:p>
        </p:txBody>
      </p:sp>
      <p:sp>
        <p:nvSpPr>
          <p:cNvPr id="1404" name="Google Shape;1404;p115"/>
          <p:cNvSpPr txBox="1"/>
          <p:nvPr/>
        </p:nvSpPr>
        <p:spPr>
          <a:xfrm>
            <a:off x="8295504" y="4619773"/>
            <a:ext cx="3031595" cy="1050791"/>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a:solidFill>
                  <a:schemeClr val="dk1"/>
                </a:solidFill>
                <a:latin typeface="Arial"/>
                <a:ea typeface="Arial"/>
                <a:cs typeface="Arial"/>
                <a:sym typeface="Arial"/>
              </a:rPr>
              <a:t>Click the X at the top right to close out and return to presentation</a:t>
            </a:r>
            <a:endParaRPr sz="2174">
              <a:solidFill>
                <a:schemeClr val="dk1"/>
              </a:solidFill>
              <a:latin typeface="Arial"/>
              <a:ea typeface="Arial"/>
              <a:cs typeface="Arial"/>
              <a:sym typeface="Arial"/>
            </a:endParaRPr>
          </a:p>
        </p:txBody>
      </p:sp>
      <p:sp>
        <p:nvSpPr>
          <p:cNvPr id="1405" name="Google Shape;1405;p115"/>
          <p:cNvSpPr/>
          <p:nvPr/>
        </p:nvSpPr>
        <p:spPr>
          <a:xfrm>
            <a:off x="3493174" y="1836241"/>
            <a:ext cx="230453" cy="211829"/>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406" name="Google Shape;1406;p115"/>
          <p:cNvSpPr/>
          <p:nvPr/>
        </p:nvSpPr>
        <p:spPr>
          <a:xfrm>
            <a:off x="1984480" y="1985651"/>
            <a:ext cx="290665" cy="280866"/>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407" name="Google Shape;1407;p115"/>
          <p:cNvSpPr/>
          <p:nvPr/>
        </p:nvSpPr>
        <p:spPr>
          <a:xfrm>
            <a:off x="4725669" y="2026341"/>
            <a:ext cx="675274" cy="397356"/>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408" name="Google Shape;1408;p115"/>
          <p:cNvSpPr/>
          <p:nvPr/>
        </p:nvSpPr>
        <p:spPr>
          <a:xfrm>
            <a:off x="5624681" y="3888668"/>
            <a:ext cx="2134179" cy="303336"/>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409" name="Google Shape;1409;p115"/>
          <p:cNvSpPr/>
          <p:nvPr/>
        </p:nvSpPr>
        <p:spPr>
          <a:xfrm>
            <a:off x="10483882" y="1849095"/>
            <a:ext cx="357769" cy="338546"/>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9081076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112. Template instructions (Icon Instructions)">
    <p:spTree>
      <p:nvGrpSpPr>
        <p:cNvPr id="1" name="Shape 1410"/>
        <p:cNvGrpSpPr/>
        <p:nvPr/>
      </p:nvGrpSpPr>
      <p:grpSpPr>
        <a:xfrm>
          <a:off x="0" y="0"/>
          <a:ext cx="0" cy="0"/>
          <a:chOff x="0" y="0"/>
          <a:chExt cx="0" cy="0"/>
        </a:xfrm>
      </p:grpSpPr>
      <p:pic>
        <p:nvPicPr>
          <p:cNvPr id="1411" name="Google Shape;1411;p116" descr="Graphical user interface, application&#10;&#10;Description automatically generated"/>
          <p:cNvPicPr preferRelativeResize="0"/>
          <p:nvPr/>
        </p:nvPicPr>
        <p:blipFill rotWithShape="1">
          <a:blip r:embed="rId2">
            <a:alphaModFix/>
          </a:blip>
          <a:srcRect r="20385"/>
          <a:stretch/>
        </p:blipFill>
        <p:spPr>
          <a:xfrm>
            <a:off x="6494240" y="1714437"/>
            <a:ext cx="3034500" cy="2553523"/>
          </a:xfrm>
          <a:prstGeom prst="roundRect">
            <a:avLst>
              <a:gd name="adj" fmla="val 2842"/>
            </a:avLst>
          </a:prstGeom>
          <a:noFill/>
          <a:ln w="19050" cap="flat" cmpd="sng">
            <a:solidFill>
              <a:schemeClr val="accent2"/>
            </a:solidFill>
            <a:prstDash val="solid"/>
            <a:round/>
            <a:headEnd type="none" w="sm" len="sm"/>
            <a:tailEnd type="none" w="sm" len="sm"/>
          </a:ln>
        </p:spPr>
      </p:pic>
      <p:pic>
        <p:nvPicPr>
          <p:cNvPr id="1412" name="Google Shape;1412;p116" descr="Text&#10;&#10;Description automatically generated"/>
          <p:cNvPicPr preferRelativeResize="0"/>
          <p:nvPr/>
        </p:nvPicPr>
        <p:blipFill rotWithShape="1">
          <a:blip r:embed="rId3">
            <a:alphaModFix/>
          </a:blip>
          <a:srcRect r="32546"/>
          <a:stretch/>
        </p:blipFill>
        <p:spPr>
          <a:xfrm>
            <a:off x="1121596" y="1726913"/>
            <a:ext cx="3034500" cy="2547423"/>
          </a:xfrm>
          <a:prstGeom prst="roundRect">
            <a:avLst>
              <a:gd name="adj" fmla="val 2587"/>
            </a:avLst>
          </a:prstGeom>
          <a:noFill/>
          <a:ln w="19050" cap="flat" cmpd="sng">
            <a:solidFill>
              <a:srgbClr val="A371F7"/>
            </a:solidFill>
            <a:prstDash val="solid"/>
            <a:round/>
            <a:headEnd type="none" w="sm" len="sm"/>
            <a:tailEnd type="none" w="sm" len="sm"/>
          </a:ln>
        </p:spPr>
      </p:pic>
      <p:sp>
        <p:nvSpPr>
          <p:cNvPr id="1413" name="Google Shape;1413;p116"/>
          <p:cNvSpPr txBox="1"/>
          <p:nvPr/>
        </p:nvSpPr>
        <p:spPr>
          <a:xfrm>
            <a:off x="1137184" y="422945"/>
            <a:ext cx="6702558" cy="804911"/>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a:solidFill>
                  <a:schemeClr val="dk1"/>
                </a:solidFill>
                <a:latin typeface="Arial"/>
                <a:ea typeface="Arial"/>
                <a:cs typeface="Arial"/>
                <a:sym typeface="Arial"/>
              </a:rPr>
              <a:t>Icon</a:t>
            </a:r>
            <a:r>
              <a:rPr lang="en-US" sz="4891" b="1" i="0" u="none" strike="noStrike" cap="none">
                <a:solidFill>
                  <a:schemeClr val="dk1"/>
                </a:solidFill>
                <a:latin typeface="Arial"/>
                <a:ea typeface="Arial"/>
                <a:cs typeface="Arial"/>
                <a:sym typeface="Arial"/>
              </a:rPr>
              <a:t> instructions</a:t>
            </a:r>
            <a:endParaRPr sz="4891" b="1" i="0">
              <a:solidFill>
                <a:schemeClr val="dk1"/>
              </a:solidFill>
              <a:latin typeface="Arial"/>
              <a:ea typeface="Arial"/>
              <a:cs typeface="Arial"/>
              <a:sym typeface="Arial"/>
            </a:endParaRPr>
          </a:p>
        </p:txBody>
      </p:sp>
      <p:sp>
        <p:nvSpPr>
          <p:cNvPr id="1414" name="Google Shape;1414;p116"/>
          <p:cNvSpPr txBox="1"/>
          <p:nvPr/>
        </p:nvSpPr>
        <p:spPr>
          <a:xfrm>
            <a:off x="6497147" y="4567956"/>
            <a:ext cx="2718643" cy="38163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a:solidFill>
                  <a:schemeClr val="dk1"/>
                </a:solidFill>
                <a:latin typeface="Arial"/>
                <a:ea typeface="Arial"/>
                <a:cs typeface="Arial"/>
                <a:sym typeface="Arial"/>
              </a:rPr>
              <a:t>Large circle (1.5”)</a:t>
            </a:r>
            <a:endParaRPr sz="2174">
              <a:solidFill>
                <a:schemeClr val="dk1"/>
              </a:solidFill>
              <a:latin typeface="Arial"/>
              <a:ea typeface="Arial"/>
              <a:cs typeface="Arial"/>
              <a:sym typeface="Arial"/>
            </a:endParaRPr>
          </a:p>
        </p:txBody>
      </p:sp>
      <p:sp>
        <p:nvSpPr>
          <p:cNvPr id="1415" name="Google Shape;1415;p116"/>
          <p:cNvSpPr txBox="1"/>
          <p:nvPr/>
        </p:nvSpPr>
        <p:spPr>
          <a:xfrm>
            <a:off x="6497154" y="4981228"/>
            <a:ext cx="5189209" cy="1223103"/>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a:solidFill>
                  <a:schemeClr val="dk2"/>
                </a:solidFill>
                <a:latin typeface="Arial"/>
                <a:ea typeface="Arial"/>
                <a:cs typeface="Arial"/>
                <a:sym typeface="Arial"/>
              </a:rPr>
              <a:t>When you see the large circle, find a </a:t>
            </a:r>
            <a:br>
              <a:rPr lang="en-US" sz="1902">
                <a:solidFill>
                  <a:srgbClr val="8B949E"/>
                </a:solidFill>
                <a:latin typeface="Arial"/>
                <a:ea typeface="Arial"/>
                <a:cs typeface="Arial"/>
                <a:sym typeface="Arial"/>
              </a:rPr>
            </a:br>
            <a:r>
              <a:rPr lang="en-US" sz="1902">
                <a:solidFill>
                  <a:schemeClr val="dk1"/>
                </a:solidFill>
                <a:latin typeface="Arial"/>
                <a:ea typeface="Arial"/>
                <a:cs typeface="Arial"/>
                <a:sym typeface="Arial"/>
              </a:rPr>
              <a:t>GitHub icon </a:t>
            </a:r>
            <a:r>
              <a:rPr lang="en-US" sz="1902">
                <a:solidFill>
                  <a:schemeClr val="dk2"/>
                </a:solidFill>
                <a:latin typeface="Arial"/>
                <a:ea typeface="Arial"/>
                <a:cs typeface="Arial"/>
                <a:sym typeface="Arial"/>
              </a:rPr>
              <a:t>from the GitHub icon pages and copy/paste into the center of the circle. </a:t>
            </a:r>
            <a:br>
              <a:rPr lang="en-US" sz="1902">
                <a:solidFill>
                  <a:schemeClr val="dk2"/>
                </a:solidFill>
                <a:latin typeface="Arial"/>
                <a:ea typeface="Arial"/>
                <a:cs typeface="Arial"/>
                <a:sym typeface="Arial"/>
              </a:rPr>
            </a:br>
            <a:r>
              <a:rPr lang="en-US" sz="1902">
                <a:solidFill>
                  <a:schemeClr val="dk2"/>
                </a:solidFill>
                <a:latin typeface="Arial"/>
                <a:ea typeface="Arial"/>
                <a:cs typeface="Arial"/>
                <a:sym typeface="Arial"/>
              </a:rPr>
              <a:t>No need to resize.</a:t>
            </a:r>
            <a:endParaRPr sz="1902">
              <a:solidFill>
                <a:schemeClr val="dk2"/>
              </a:solidFill>
              <a:latin typeface="Arial"/>
              <a:ea typeface="Arial"/>
              <a:cs typeface="Arial"/>
              <a:sym typeface="Arial"/>
            </a:endParaRPr>
          </a:p>
        </p:txBody>
      </p:sp>
      <p:sp>
        <p:nvSpPr>
          <p:cNvPr id="1416" name="Google Shape;1416;p116"/>
          <p:cNvSpPr txBox="1"/>
          <p:nvPr/>
        </p:nvSpPr>
        <p:spPr>
          <a:xfrm>
            <a:off x="1130593" y="4567955"/>
            <a:ext cx="3019354" cy="38163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a:solidFill>
                  <a:schemeClr val="dk1"/>
                </a:solidFill>
                <a:latin typeface="Arial"/>
                <a:ea typeface="Arial"/>
                <a:cs typeface="Arial"/>
                <a:sym typeface="Arial"/>
              </a:rPr>
              <a:t>Small circle (0.6”)</a:t>
            </a:r>
            <a:endParaRPr sz="2174">
              <a:solidFill>
                <a:schemeClr val="dk1"/>
              </a:solidFill>
              <a:latin typeface="Arial"/>
              <a:ea typeface="Arial"/>
              <a:cs typeface="Arial"/>
              <a:sym typeface="Arial"/>
            </a:endParaRPr>
          </a:p>
        </p:txBody>
      </p:sp>
      <p:sp>
        <p:nvSpPr>
          <p:cNvPr id="1417" name="Google Shape;1417;p116"/>
          <p:cNvSpPr txBox="1"/>
          <p:nvPr/>
        </p:nvSpPr>
        <p:spPr>
          <a:xfrm>
            <a:off x="1124471" y="4981229"/>
            <a:ext cx="4436411" cy="1223103"/>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a:solidFill>
                  <a:schemeClr val="dk2"/>
                </a:solidFill>
                <a:latin typeface="Arial"/>
                <a:ea typeface="Arial"/>
                <a:cs typeface="Arial"/>
                <a:sym typeface="Arial"/>
              </a:rPr>
              <a:t>When you see the small circle, find an</a:t>
            </a:r>
            <a:r>
              <a:rPr lang="en-US" sz="1902">
                <a:solidFill>
                  <a:srgbClr val="8B949E"/>
                </a:solidFill>
                <a:latin typeface="Arial"/>
                <a:ea typeface="Arial"/>
                <a:cs typeface="Arial"/>
                <a:sym typeface="Arial"/>
              </a:rPr>
              <a:t> </a:t>
            </a:r>
            <a:r>
              <a:rPr lang="en-US" sz="1902">
                <a:solidFill>
                  <a:schemeClr val="dk1"/>
                </a:solidFill>
                <a:latin typeface="Arial"/>
                <a:ea typeface="Arial"/>
                <a:cs typeface="Arial"/>
                <a:sym typeface="Arial"/>
              </a:rPr>
              <a:t>Octicon </a:t>
            </a:r>
            <a:r>
              <a:rPr lang="en-US" sz="1902">
                <a:solidFill>
                  <a:schemeClr val="dk2"/>
                </a:solidFill>
                <a:latin typeface="Arial"/>
                <a:ea typeface="Arial"/>
                <a:cs typeface="Arial"/>
                <a:sym typeface="Arial"/>
              </a:rPr>
              <a:t>from the Octicon pages and copy/paste into the center of the circle. No need to resize. </a:t>
            </a:r>
            <a:endParaRPr sz="1902">
              <a:solidFill>
                <a:schemeClr val="dk2"/>
              </a:solidFill>
              <a:latin typeface="Arial"/>
              <a:ea typeface="Arial"/>
              <a:cs typeface="Arial"/>
              <a:sym typeface="Arial"/>
            </a:endParaRPr>
          </a:p>
        </p:txBody>
      </p:sp>
      <p:sp>
        <p:nvSpPr>
          <p:cNvPr id="1418" name="Google Shape;1418;p116"/>
          <p:cNvSpPr/>
          <p:nvPr/>
        </p:nvSpPr>
        <p:spPr>
          <a:xfrm>
            <a:off x="9881581" y="2054276"/>
            <a:ext cx="1865471" cy="1865206"/>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419" name="Google Shape;1419;p116"/>
          <p:cNvSpPr/>
          <p:nvPr/>
        </p:nvSpPr>
        <p:spPr>
          <a:xfrm>
            <a:off x="4506333" y="2626246"/>
            <a:ext cx="746270"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pic>
        <p:nvPicPr>
          <p:cNvPr id="1420" name="Google Shape;1420;p116"/>
          <p:cNvPicPr preferRelativeResize="0"/>
          <p:nvPr/>
        </p:nvPicPr>
        <p:blipFill rotWithShape="1">
          <a:blip r:embed="rId4">
            <a:alphaModFix/>
          </a:blip>
          <a:srcRect/>
          <a:stretch/>
        </p:blipFill>
        <p:spPr>
          <a:xfrm>
            <a:off x="4708105" y="2827989"/>
            <a:ext cx="342701" cy="342702"/>
          </a:xfrm>
          <a:prstGeom prst="rect">
            <a:avLst/>
          </a:prstGeom>
          <a:noFill/>
          <a:ln>
            <a:noFill/>
          </a:ln>
        </p:spPr>
      </p:pic>
      <p:pic>
        <p:nvPicPr>
          <p:cNvPr id="1421" name="Google Shape;1421;p116"/>
          <p:cNvPicPr preferRelativeResize="0"/>
          <p:nvPr/>
        </p:nvPicPr>
        <p:blipFill rotWithShape="1">
          <a:blip r:embed="rId5">
            <a:alphaModFix/>
          </a:blip>
          <a:srcRect/>
          <a:stretch/>
        </p:blipFill>
        <p:spPr>
          <a:xfrm>
            <a:off x="10293137" y="2474739"/>
            <a:ext cx="1043365" cy="1049179"/>
          </a:xfrm>
          <a:prstGeom prst="rect">
            <a:avLst/>
          </a:prstGeom>
          <a:noFill/>
          <a:ln>
            <a:noFill/>
          </a:ln>
        </p:spPr>
      </p:pic>
      <p:sp>
        <p:nvSpPr>
          <p:cNvPr id="1422" name="Google Shape;1422;p116"/>
          <p:cNvSpPr/>
          <p:nvPr/>
        </p:nvSpPr>
        <p:spPr>
          <a:xfrm>
            <a:off x="1704258" y="2124263"/>
            <a:ext cx="2449235" cy="1905504"/>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423" name="Google Shape;1423;p116"/>
          <p:cNvSpPr/>
          <p:nvPr/>
        </p:nvSpPr>
        <p:spPr>
          <a:xfrm>
            <a:off x="6497154" y="2749228"/>
            <a:ext cx="459431" cy="1447861"/>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424" name="Google Shape;1424;p116"/>
          <p:cNvSpPr/>
          <p:nvPr/>
        </p:nvSpPr>
        <p:spPr>
          <a:xfrm>
            <a:off x="7123940" y="2124262"/>
            <a:ext cx="2404879" cy="1942925"/>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6634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1425"/>
        <p:cNvGrpSpPr/>
        <p:nvPr/>
      </p:nvGrpSpPr>
      <p:grpSpPr>
        <a:xfrm>
          <a:off x="0" y="0"/>
          <a:ext cx="0" cy="0"/>
          <a:chOff x="0" y="0"/>
          <a:chExt cx="0" cy="0"/>
        </a:xfrm>
      </p:grpSpPr>
      <p:pic>
        <p:nvPicPr>
          <p:cNvPr id="1426" name="Google Shape;1426;p117" descr="Graphical user interface&#10;&#10;Description automatically generated"/>
          <p:cNvPicPr preferRelativeResize="0"/>
          <p:nvPr/>
        </p:nvPicPr>
        <p:blipFill rotWithShape="1">
          <a:blip r:embed="rId2">
            <a:alphaModFix/>
          </a:blip>
          <a:srcRect l="47815" t="7470" r="1" b="17094"/>
          <a:stretch/>
        </p:blipFill>
        <p:spPr>
          <a:xfrm>
            <a:off x="1113085" y="1805101"/>
            <a:ext cx="3149301" cy="2544874"/>
          </a:xfrm>
          <a:prstGeom prst="roundRect">
            <a:avLst>
              <a:gd name="adj" fmla="val 4452"/>
            </a:avLst>
          </a:prstGeom>
          <a:noFill/>
          <a:ln w="19050" cap="flat" cmpd="sng">
            <a:solidFill>
              <a:schemeClr val="accent1"/>
            </a:solidFill>
            <a:prstDash val="solid"/>
            <a:round/>
            <a:headEnd type="none" w="sm" len="sm"/>
            <a:tailEnd type="none" w="sm" len="sm"/>
          </a:ln>
        </p:spPr>
      </p:pic>
      <p:sp>
        <p:nvSpPr>
          <p:cNvPr id="1427" name="Google Shape;1427;p117"/>
          <p:cNvSpPr txBox="1"/>
          <p:nvPr/>
        </p:nvSpPr>
        <p:spPr>
          <a:xfrm>
            <a:off x="1137184" y="422945"/>
            <a:ext cx="6702558" cy="804911"/>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a:solidFill>
                  <a:schemeClr val="dk1"/>
                </a:solidFill>
                <a:latin typeface="Arial"/>
                <a:ea typeface="Arial"/>
                <a:cs typeface="Arial"/>
                <a:sym typeface="Arial"/>
              </a:rPr>
              <a:t>Shape</a:t>
            </a:r>
            <a:r>
              <a:rPr lang="en-US" sz="4891" b="1" i="0" u="none" strike="noStrike" cap="none">
                <a:solidFill>
                  <a:schemeClr val="dk1"/>
                </a:solidFill>
                <a:latin typeface="Arial"/>
                <a:ea typeface="Arial"/>
                <a:cs typeface="Arial"/>
                <a:sym typeface="Arial"/>
              </a:rPr>
              <a:t> instructions</a:t>
            </a:r>
            <a:endParaRPr sz="4891" b="1" i="0">
              <a:solidFill>
                <a:schemeClr val="dk1"/>
              </a:solidFill>
              <a:latin typeface="Arial"/>
              <a:ea typeface="Arial"/>
              <a:cs typeface="Arial"/>
              <a:sym typeface="Arial"/>
            </a:endParaRPr>
          </a:p>
        </p:txBody>
      </p:sp>
      <p:sp>
        <p:nvSpPr>
          <p:cNvPr id="1428" name="Google Shape;1428;p117"/>
          <p:cNvSpPr txBox="1"/>
          <p:nvPr/>
        </p:nvSpPr>
        <p:spPr>
          <a:xfrm>
            <a:off x="1096998" y="4838747"/>
            <a:ext cx="3203780" cy="1223103"/>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a:solidFill>
                  <a:schemeClr val="dk2"/>
                </a:solidFill>
                <a:latin typeface="Arial"/>
                <a:ea typeface="Arial"/>
                <a:cs typeface="Arial"/>
                <a:sym typeface="Arial"/>
              </a:rPr>
              <a:t>When creating rounded corner rectangles, lines, </a:t>
            </a:r>
            <a:br>
              <a:rPr lang="en-US" sz="1902">
                <a:solidFill>
                  <a:schemeClr val="dk2"/>
                </a:solidFill>
                <a:latin typeface="Arial"/>
                <a:ea typeface="Arial"/>
                <a:cs typeface="Arial"/>
                <a:sym typeface="Arial"/>
              </a:rPr>
            </a:br>
            <a:r>
              <a:rPr lang="en-US" sz="1902">
                <a:solidFill>
                  <a:schemeClr val="dk2"/>
                </a:solidFill>
                <a:latin typeface="Arial"/>
                <a:ea typeface="Arial"/>
                <a:cs typeface="Arial"/>
                <a:sym typeface="Arial"/>
              </a:rPr>
              <a:t>or circles, </a:t>
            </a:r>
            <a:r>
              <a:rPr lang="en-US" sz="1902">
                <a:solidFill>
                  <a:schemeClr val="dk1"/>
                </a:solidFill>
                <a:latin typeface="Arial"/>
                <a:ea typeface="Arial"/>
                <a:cs typeface="Arial"/>
                <a:sym typeface="Arial"/>
              </a:rPr>
              <a:t>all line widths or outlines should be 1.5px </a:t>
            </a:r>
            <a:endParaRPr sz="1902">
              <a:solidFill>
                <a:schemeClr val="dk1"/>
              </a:solidFill>
              <a:latin typeface="Arial"/>
              <a:ea typeface="Arial"/>
              <a:cs typeface="Arial"/>
              <a:sym typeface="Arial"/>
            </a:endParaRPr>
          </a:p>
        </p:txBody>
      </p:sp>
      <p:sp>
        <p:nvSpPr>
          <p:cNvPr id="1429" name="Google Shape;1429;p117"/>
          <p:cNvSpPr/>
          <p:nvPr/>
        </p:nvSpPr>
        <p:spPr>
          <a:xfrm>
            <a:off x="4640587" y="1771864"/>
            <a:ext cx="1865471" cy="186520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430" name="Google Shape;1430;p117"/>
          <p:cNvSpPr/>
          <p:nvPr/>
        </p:nvSpPr>
        <p:spPr>
          <a:xfrm>
            <a:off x="6932391" y="2890879"/>
            <a:ext cx="746270" cy="746164"/>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431" name="Google Shape;1431;p117"/>
          <p:cNvSpPr/>
          <p:nvPr/>
        </p:nvSpPr>
        <p:spPr>
          <a:xfrm>
            <a:off x="3351784" y="1805101"/>
            <a:ext cx="326078" cy="348227"/>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432" name="Google Shape;1432;p117"/>
          <p:cNvSpPr txBox="1"/>
          <p:nvPr/>
        </p:nvSpPr>
        <p:spPr>
          <a:xfrm>
            <a:off x="4744228" y="4838748"/>
            <a:ext cx="6702558" cy="1515812"/>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a:solidFill>
                  <a:schemeClr val="dk2"/>
                </a:solidFill>
                <a:latin typeface="Arial"/>
                <a:ea typeface="Arial"/>
                <a:cs typeface="Arial"/>
                <a:sym typeface="Arial"/>
              </a:rPr>
              <a:t>Either create your own shape and follow the shape instructions or </a:t>
            </a:r>
            <a:r>
              <a:rPr lang="en-US" sz="1902">
                <a:solidFill>
                  <a:schemeClr val="dk1"/>
                </a:solidFill>
                <a:latin typeface="Arial"/>
                <a:ea typeface="Arial"/>
                <a:cs typeface="Arial"/>
                <a:sym typeface="Arial"/>
              </a:rPr>
              <a:t>feel free to copy and paste from here! </a:t>
            </a:r>
            <a:br>
              <a:rPr lang="en-US" sz="1902">
                <a:solidFill>
                  <a:schemeClr val="dk1"/>
                </a:solidFill>
                <a:latin typeface="Arial"/>
                <a:ea typeface="Arial"/>
                <a:cs typeface="Arial"/>
                <a:sym typeface="Arial"/>
              </a:rPr>
            </a:br>
            <a:r>
              <a:rPr lang="en-US" sz="1902">
                <a:solidFill>
                  <a:schemeClr val="dk2"/>
                </a:solidFill>
                <a:latin typeface="Arial"/>
                <a:ea typeface="Arial"/>
                <a:cs typeface="Arial"/>
                <a:sym typeface="Arial"/>
              </a:rPr>
              <a:t>Click “Slide” then “Edit theme” and then copy and paste the intended shape. Click the “x” at the top right to exit </a:t>
            </a:r>
            <a:br>
              <a:rPr lang="en-US" sz="1902">
                <a:solidFill>
                  <a:schemeClr val="dk2"/>
                </a:solidFill>
                <a:latin typeface="Arial"/>
                <a:ea typeface="Arial"/>
                <a:cs typeface="Arial"/>
                <a:sym typeface="Arial"/>
              </a:rPr>
            </a:br>
            <a:r>
              <a:rPr lang="en-US" sz="1902">
                <a:solidFill>
                  <a:schemeClr val="dk2"/>
                </a:solidFill>
                <a:latin typeface="Arial"/>
                <a:ea typeface="Arial"/>
                <a:cs typeface="Arial"/>
                <a:sym typeface="Arial"/>
              </a:rPr>
              <a:t>theme and return to presentation view. </a:t>
            </a:r>
            <a:endParaRPr sz="1902">
              <a:solidFill>
                <a:schemeClr val="dk2"/>
              </a:solidFill>
              <a:latin typeface="Arial"/>
              <a:ea typeface="Arial"/>
              <a:cs typeface="Arial"/>
              <a:sym typeface="Arial"/>
            </a:endParaRPr>
          </a:p>
        </p:txBody>
      </p:sp>
      <p:sp>
        <p:nvSpPr>
          <p:cNvPr id="1433" name="Google Shape;1433;p117"/>
          <p:cNvSpPr/>
          <p:nvPr/>
        </p:nvSpPr>
        <p:spPr>
          <a:xfrm>
            <a:off x="8312234" y="1805100"/>
            <a:ext cx="3111975" cy="1832162"/>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434" name="Google Shape;1434;p117"/>
          <p:cNvSpPr txBox="1"/>
          <p:nvPr/>
        </p:nvSpPr>
        <p:spPr>
          <a:xfrm>
            <a:off x="4213998" y="3913039"/>
            <a:ext cx="2718643" cy="381853"/>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2174">
                <a:solidFill>
                  <a:schemeClr val="dk1"/>
                </a:solidFill>
                <a:latin typeface="Arial"/>
                <a:ea typeface="Arial"/>
                <a:cs typeface="Arial"/>
                <a:sym typeface="Arial"/>
              </a:rPr>
              <a:t>Large circle </a:t>
            </a:r>
            <a:br>
              <a:rPr lang="en-US" sz="2174">
                <a:solidFill>
                  <a:schemeClr val="dk1"/>
                </a:solidFill>
                <a:latin typeface="Arial"/>
                <a:ea typeface="Arial"/>
                <a:cs typeface="Arial"/>
                <a:sym typeface="Arial"/>
              </a:rPr>
            </a:br>
            <a:r>
              <a:rPr lang="en-US" sz="2174">
                <a:solidFill>
                  <a:schemeClr val="dk1"/>
                </a:solidFill>
                <a:latin typeface="Arial"/>
                <a:ea typeface="Arial"/>
                <a:cs typeface="Arial"/>
                <a:sym typeface="Arial"/>
              </a:rPr>
              <a:t>(1.5”)</a:t>
            </a:r>
            <a:endParaRPr sz="2174">
              <a:solidFill>
                <a:schemeClr val="dk1"/>
              </a:solidFill>
              <a:latin typeface="Arial"/>
              <a:ea typeface="Arial"/>
              <a:cs typeface="Arial"/>
              <a:sym typeface="Arial"/>
            </a:endParaRPr>
          </a:p>
        </p:txBody>
      </p:sp>
      <p:sp>
        <p:nvSpPr>
          <p:cNvPr id="1435" name="Google Shape;1435;p117"/>
          <p:cNvSpPr txBox="1"/>
          <p:nvPr/>
        </p:nvSpPr>
        <p:spPr>
          <a:xfrm>
            <a:off x="5946183" y="3913039"/>
            <a:ext cx="2718643" cy="381853"/>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2174">
                <a:solidFill>
                  <a:schemeClr val="dk1"/>
                </a:solidFill>
                <a:latin typeface="Arial"/>
                <a:ea typeface="Arial"/>
                <a:cs typeface="Arial"/>
                <a:sym typeface="Arial"/>
              </a:rPr>
              <a:t>Small circle </a:t>
            </a:r>
            <a:br>
              <a:rPr lang="en-US" sz="2174">
                <a:solidFill>
                  <a:schemeClr val="dk1"/>
                </a:solidFill>
                <a:latin typeface="Arial"/>
                <a:ea typeface="Arial"/>
                <a:cs typeface="Arial"/>
                <a:sym typeface="Arial"/>
              </a:rPr>
            </a:br>
            <a:r>
              <a:rPr lang="en-US" sz="2174">
                <a:solidFill>
                  <a:schemeClr val="dk1"/>
                </a:solidFill>
                <a:latin typeface="Arial"/>
                <a:ea typeface="Arial"/>
                <a:cs typeface="Arial"/>
                <a:sym typeface="Arial"/>
              </a:rPr>
              <a:t>(0.6”)</a:t>
            </a:r>
            <a:endParaRPr sz="2174">
              <a:solidFill>
                <a:schemeClr val="dk1"/>
              </a:solidFill>
              <a:latin typeface="Arial"/>
              <a:ea typeface="Arial"/>
              <a:cs typeface="Arial"/>
              <a:sym typeface="Arial"/>
            </a:endParaRPr>
          </a:p>
        </p:txBody>
      </p:sp>
      <p:sp>
        <p:nvSpPr>
          <p:cNvPr id="1436" name="Google Shape;1436;p117"/>
          <p:cNvSpPr txBox="1"/>
          <p:nvPr/>
        </p:nvSpPr>
        <p:spPr>
          <a:xfrm>
            <a:off x="8508894" y="3913039"/>
            <a:ext cx="2718643" cy="381853"/>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2174">
                <a:solidFill>
                  <a:schemeClr val="dk1"/>
                </a:solidFill>
                <a:latin typeface="Arial"/>
                <a:ea typeface="Arial"/>
                <a:cs typeface="Arial"/>
                <a:sym typeface="Arial"/>
              </a:rPr>
              <a:t>Rectangle with rounded corners</a:t>
            </a:r>
            <a:endParaRPr sz="2174">
              <a:solidFill>
                <a:schemeClr val="dk1"/>
              </a:solidFill>
              <a:latin typeface="Arial"/>
              <a:ea typeface="Arial"/>
              <a:cs typeface="Arial"/>
              <a:sym typeface="Arial"/>
            </a:endParaRPr>
          </a:p>
        </p:txBody>
      </p:sp>
      <p:sp>
        <p:nvSpPr>
          <p:cNvPr id="1437" name="Google Shape;1437;p117"/>
          <p:cNvSpPr/>
          <p:nvPr/>
        </p:nvSpPr>
        <p:spPr>
          <a:xfrm>
            <a:off x="3887922" y="3929852"/>
            <a:ext cx="326078" cy="348227"/>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510245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1438"/>
        <p:cNvGrpSpPr/>
        <p:nvPr/>
      </p:nvGrpSpPr>
      <p:grpSpPr>
        <a:xfrm>
          <a:off x="0" y="0"/>
          <a:ext cx="0" cy="0"/>
          <a:chOff x="0" y="0"/>
          <a:chExt cx="0" cy="0"/>
        </a:xfrm>
      </p:grpSpPr>
      <p:graphicFrame>
        <p:nvGraphicFramePr>
          <p:cNvPr id="1439" name="Google Shape;1439;p118"/>
          <p:cNvGraphicFramePr/>
          <p:nvPr/>
        </p:nvGraphicFramePr>
        <p:xfrm>
          <a:off x="4151937" y="370361"/>
          <a:ext cx="8151984" cy="5906322"/>
        </p:xfrm>
        <a:graphic>
          <a:graphicData uri="http://schemas.openxmlformats.org/drawingml/2006/table">
            <a:tbl>
              <a:tblPr>
                <a:noFill/>
              </a:tblPr>
              <a:tblGrid>
                <a:gridCol w="5447486">
                  <a:extLst>
                    <a:ext uri="{9D8B030D-6E8A-4147-A177-3AD203B41FA5}">
                      <a16:colId xmlns:a16="http://schemas.microsoft.com/office/drawing/2014/main" val="20000"/>
                    </a:ext>
                  </a:extLst>
                </a:gridCol>
                <a:gridCol w="2704498">
                  <a:extLst>
                    <a:ext uri="{9D8B030D-6E8A-4147-A177-3AD203B41FA5}">
                      <a16:colId xmlns:a16="http://schemas.microsoft.com/office/drawing/2014/main" val="20001"/>
                    </a:ext>
                  </a:extLst>
                </a:gridCol>
              </a:tblGrid>
              <a:tr h="1290110">
                <a:tc>
                  <a:txBody>
                    <a:bodyPr/>
                    <a:lstStyle/>
                    <a:p>
                      <a:pPr marL="0" marR="0" lvl="0" indent="0" algn="l" rtl="0">
                        <a:lnSpc>
                          <a:spcPct val="100000"/>
                        </a:lnSpc>
                        <a:spcBef>
                          <a:spcPts val="0"/>
                        </a:spcBef>
                        <a:spcAft>
                          <a:spcPts val="0"/>
                        </a:spcAft>
                        <a:buClr>
                          <a:srgbClr val="A371F7"/>
                        </a:buClr>
                        <a:buSzPts val="6000"/>
                        <a:buFont typeface="Arial"/>
                        <a:buNone/>
                      </a:pPr>
                      <a:r>
                        <a:rPr lang="en-US" sz="8200" b="1" i="0" u="none" strike="noStrike" cap="none">
                          <a:solidFill>
                            <a:schemeClr val="dk1"/>
                          </a:solidFill>
                          <a:latin typeface="Arial"/>
                          <a:ea typeface="Arial"/>
                          <a:cs typeface="Arial"/>
                          <a:sym typeface="Arial"/>
                        </a:rPr>
                        <a:t>X-large #</a:t>
                      </a:r>
                      <a:endParaRPr sz="82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Bold </a:t>
                      </a:r>
                      <a:r>
                        <a:rPr lang="en-US" sz="1900" u="none" strike="noStrike" cap="none">
                          <a:solidFill>
                            <a:schemeClr val="dk2"/>
                          </a:solidFill>
                          <a:latin typeface="Arial"/>
                          <a:ea typeface="Arial"/>
                          <a:cs typeface="Arial"/>
                          <a:sym typeface="Arial"/>
                        </a:rPr>
                        <a:t>60</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958539">
                <a:tc>
                  <a:txBody>
                    <a:bodyPr/>
                    <a:lstStyle/>
                    <a:p>
                      <a:pPr marL="0" marR="0" lvl="0" indent="0" algn="l" rtl="0">
                        <a:lnSpc>
                          <a:spcPct val="100000"/>
                        </a:lnSpc>
                        <a:spcBef>
                          <a:spcPts val="0"/>
                        </a:spcBef>
                        <a:spcAft>
                          <a:spcPts val="0"/>
                        </a:spcAft>
                        <a:buClr>
                          <a:schemeClr val="dk1"/>
                        </a:buClr>
                        <a:buSzPts val="4400"/>
                        <a:buFont typeface="Arial"/>
                        <a:buNone/>
                      </a:pPr>
                      <a:r>
                        <a:rPr lang="en-US" sz="6000" b="1" i="0" u="none" strike="noStrike" cap="none">
                          <a:solidFill>
                            <a:schemeClr val="dk1"/>
                          </a:solidFill>
                          <a:latin typeface="Arial"/>
                          <a:ea typeface="Arial"/>
                          <a:cs typeface="Arial"/>
                          <a:sym typeface="Arial"/>
                        </a:rPr>
                        <a:t>Large title</a:t>
                      </a:r>
                      <a:endParaRPr sz="60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 Bold 44pt</a:t>
                      </a:r>
                      <a:endParaRPr sz="19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92720">
                <a:tc>
                  <a:txBody>
                    <a:bodyPr/>
                    <a:lstStyle/>
                    <a:p>
                      <a:pPr marL="0" marR="0" lvl="0" indent="0" algn="l" rtl="0">
                        <a:lnSpc>
                          <a:spcPct val="100000"/>
                        </a:lnSpc>
                        <a:spcBef>
                          <a:spcPts val="0"/>
                        </a:spcBef>
                        <a:spcAft>
                          <a:spcPts val="0"/>
                        </a:spcAft>
                        <a:buClr>
                          <a:srgbClr val="388BFD"/>
                        </a:buClr>
                        <a:buSzPts val="3600"/>
                        <a:buFont typeface="Arial"/>
                        <a:buNone/>
                      </a:pPr>
                      <a:r>
                        <a:rPr lang="en-US" sz="4900" b="1" i="0" u="none" strike="noStrike" cap="none">
                          <a:solidFill>
                            <a:schemeClr val="dk1"/>
                          </a:solidFill>
                          <a:latin typeface="Arial"/>
                          <a:ea typeface="Arial"/>
                          <a:cs typeface="Arial"/>
                          <a:sym typeface="Arial"/>
                        </a:rPr>
                        <a:t>Medium title</a:t>
                      </a:r>
                      <a:endParaRPr sz="12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Bold </a:t>
                      </a:r>
                      <a:r>
                        <a:rPr lang="en-US" sz="1900" u="none" strike="noStrike" cap="none">
                          <a:solidFill>
                            <a:schemeClr val="dk2"/>
                          </a:solidFill>
                          <a:latin typeface="Arial"/>
                          <a:ea typeface="Arial"/>
                          <a:cs typeface="Arial"/>
                          <a:sym typeface="Arial"/>
                        </a:rPr>
                        <a:t>36</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26934">
                <a:tc>
                  <a:txBody>
                    <a:bodyPr/>
                    <a:lstStyle/>
                    <a:p>
                      <a:pPr marL="0" marR="0" lvl="0" indent="0" algn="l" rtl="0">
                        <a:lnSpc>
                          <a:spcPct val="100000"/>
                        </a:lnSpc>
                        <a:spcBef>
                          <a:spcPts val="0"/>
                        </a:spcBef>
                        <a:spcAft>
                          <a:spcPts val="0"/>
                        </a:spcAft>
                        <a:buClr>
                          <a:schemeClr val="dk1"/>
                        </a:buClr>
                        <a:buSzPts val="2800"/>
                        <a:buFont typeface="Arial"/>
                        <a:buNone/>
                      </a:pPr>
                      <a:r>
                        <a:rPr lang="en-US" sz="3800" b="1" i="0" u="none" strike="noStrike" cap="none">
                          <a:solidFill>
                            <a:schemeClr val="dk1"/>
                          </a:solidFill>
                          <a:latin typeface="Arial"/>
                          <a:ea typeface="Arial"/>
                          <a:cs typeface="Arial"/>
                          <a:sym typeface="Arial"/>
                        </a:rPr>
                        <a:t>Small title</a:t>
                      </a:r>
                      <a:endParaRPr sz="38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900" u="none" strike="noStrike" cap="none">
                          <a:solidFill>
                            <a:schemeClr val="dk2"/>
                          </a:solidFill>
                          <a:latin typeface="Arial"/>
                          <a:ea typeface="Arial"/>
                          <a:cs typeface="Arial"/>
                          <a:sym typeface="Arial"/>
                        </a:rPr>
                        <a:t>Arial Bold 28pt</a:t>
                      </a:r>
                      <a:endParaRPr sz="19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61149">
                <a:tc>
                  <a:txBody>
                    <a:bodyPr/>
                    <a:lstStyle/>
                    <a:p>
                      <a:pPr marL="0" marR="0" lvl="0" indent="0" algn="l" rtl="0">
                        <a:lnSpc>
                          <a:spcPct val="100000"/>
                        </a:lnSpc>
                        <a:spcBef>
                          <a:spcPts val="0"/>
                        </a:spcBef>
                        <a:spcAft>
                          <a:spcPts val="0"/>
                        </a:spcAft>
                        <a:buClr>
                          <a:schemeClr val="lt1"/>
                        </a:buClr>
                        <a:buSzPts val="2000"/>
                        <a:buFont typeface="Arial"/>
                        <a:buNone/>
                      </a:pPr>
                      <a:r>
                        <a:rPr lang="en-US" sz="2700" b="1" i="0" u="none" strike="noStrike" cap="none">
                          <a:solidFill>
                            <a:schemeClr val="dk1"/>
                          </a:solidFill>
                          <a:latin typeface="Arial"/>
                          <a:ea typeface="Arial"/>
                          <a:cs typeface="Arial"/>
                          <a:sym typeface="Arial"/>
                        </a:rPr>
                        <a:t>X-small title</a:t>
                      </a:r>
                      <a:endParaRPr sz="27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Bold </a:t>
                      </a:r>
                      <a:r>
                        <a:rPr lang="en-US" sz="1900" u="none" strike="noStrike" cap="none">
                          <a:solidFill>
                            <a:schemeClr val="dk2"/>
                          </a:solidFill>
                          <a:latin typeface="Arial"/>
                          <a:ea typeface="Arial"/>
                          <a:cs typeface="Arial"/>
                          <a:sym typeface="Arial"/>
                        </a:rPr>
                        <a:t>20</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78239">
                <a:tc>
                  <a:txBody>
                    <a:bodyPr/>
                    <a:lstStyle/>
                    <a:p>
                      <a:pPr marL="0" marR="0" lvl="0" indent="0" algn="l" rtl="0">
                        <a:lnSpc>
                          <a:spcPct val="100000"/>
                        </a:lnSpc>
                        <a:spcBef>
                          <a:spcPts val="0"/>
                        </a:spcBef>
                        <a:spcAft>
                          <a:spcPts val="0"/>
                        </a:spcAft>
                        <a:buClr>
                          <a:srgbClr val="F0F6FC"/>
                        </a:buClr>
                        <a:buSzPts val="1700"/>
                        <a:buFont typeface="Arial"/>
                        <a:buNone/>
                      </a:pPr>
                      <a:r>
                        <a:rPr lang="en-US" sz="2200" b="0" i="0" u="none" strike="noStrike" cap="none">
                          <a:solidFill>
                            <a:srgbClr val="F0F6FC"/>
                          </a:solidFill>
                          <a:latin typeface="Arial"/>
                          <a:ea typeface="Arial"/>
                          <a:cs typeface="Arial"/>
                          <a:sym typeface="Arial"/>
                        </a:rPr>
                        <a:t>Large dates, usernames</a:t>
                      </a:r>
                      <a:endParaRPr sz="2200" b="0" i="0" u="none" strike="noStrike" cap="none">
                        <a:solidFill>
                          <a:schemeClr val="accent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b="0" i="0" u="none" strike="noStrike" cap="none">
                          <a:solidFill>
                            <a:schemeClr val="dk2"/>
                          </a:solidFill>
                          <a:latin typeface="Arial"/>
                          <a:ea typeface="Arial"/>
                          <a:cs typeface="Arial"/>
                          <a:sym typeface="Arial"/>
                        </a:rPr>
                        <a:t>SF Mono 16pt</a:t>
                      </a:r>
                      <a:endParaRPr sz="700" b="0" i="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78239">
                <a:tc>
                  <a:txBody>
                    <a:bodyPr/>
                    <a:lstStyle/>
                    <a:p>
                      <a:pPr marL="0" marR="0" lvl="0" indent="0" algn="l" rtl="0">
                        <a:lnSpc>
                          <a:spcPct val="100000"/>
                        </a:lnSpc>
                        <a:spcBef>
                          <a:spcPts val="0"/>
                        </a:spcBef>
                        <a:spcAft>
                          <a:spcPts val="0"/>
                        </a:spcAft>
                        <a:buClr>
                          <a:schemeClr val="lt1"/>
                        </a:buClr>
                        <a:buSzPts val="1700"/>
                        <a:buFont typeface="Arial"/>
                        <a:buNone/>
                      </a:pPr>
                      <a:r>
                        <a:rPr lang="en-US" sz="2200" i="0" u="none" strike="noStrike" cap="none">
                          <a:solidFill>
                            <a:schemeClr val="dk1"/>
                          </a:solidFill>
                          <a:latin typeface="Arial"/>
                          <a:ea typeface="Arial"/>
                          <a:cs typeface="Arial"/>
                          <a:sym typeface="Arial"/>
                        </a:rPr>
                        <a:t>Information</a:t>
                      </a:r>
                      <a:endParaRPr sz="50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Regular</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16</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40130">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Small information, supporting descriptions</a:t>
                      </a:r>
                      <a:endParaRPr sz="1900" i="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Regular</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14</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40130">
                <a:tc>
                  <a:txBody>
                    <a:bodyPr/>
                    <a:lstStyle/>
                    <a:p>
                      <a:pPr marL="0" marR="0" lvl="0" indent="0" algn="l" rtl="0">
                        <a:lnSpc>
                          <a:spcPct val="100000"/>
                        </a:lnSpc>
                        <a:spcBef>
                          <a:spcPts val="0"/>
                        </a:spcBef>
                        <a:spcAft>
                          <a:spcPts val="0"/>
                        </a:spcAft>
                        <a:buClr>
                          <a:schemeClr val="dk2"/>
                        </a:buClr>
                        <a:buSzPts val="1200"/>
                        <a:buFont typeface="Arial"/>
                        <a:buNone/>
                      </a:pPr>
                      <a:r>
                        <a:rPr lang="en-US" sz="1600" u="none" strike="noStrike" cap="none">
                          <a:solidFill>
                            <a:schemeClr val="dk2"/>
                          </a:solidFill>
                          <a:latin typeface="Arial"/>
                          <a:ea typeface="Arial"/>
                          <a:cs typeface="Arial"/>
                          <a:sym typeface="Arial"/>
                        </a:rPr>
                        <a:t>X-small information, supporting descriptions</a:t>
                      </a:r>
                      <a:endParaRPr sz="16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900" u="none" strike="noStrike" cap="none">
                          <a:solidFill>
                            <a:schemeClr val="dk2"/>
                          </a:solidFill>
                          <a:latin typeface="Arial"/>
                          <a:ea typeface="Arial"/>
                          <a:cs typeface="Arial"/>
                          <a:sym typeface="Arial"/>
                        </a:rPr>
                        <a:t>Arial Regular 12pt</a:t>
                      </a:r>
                      <a:endParaRPr sz="19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40130">
                <a:tc>
                  <a:txBody>
                    <a:bodyPr/>
                    <a:lstStyle/>
                    <a:p>
                      <a:pPr marL="0" marR="0" lvl="0" indent="0" algn="l" rtl="0">
                        <a:lnSpc>
                          <a:spcPct val="100000"/>
                        </a:lnSpc>
                        <a:spcBef>
                          <a:spcPts val="0"/>
                        </a:spcBef>
                        <a:spcAft>
                          <a:spcPts val="0"/>
                        </a:spcAft>
                        <a:buClr>
                          <a:srgbClr val="8B949E"/>
                        </a:buClr>
                        <a:buSzPts val="1100"/>
                        <a:buFont typeface="Arial"/>
                        <a:buNone/>
                      </a:pPr>
                      <a:r>
                        <a:rPr lang="en-US" sz="1400" b="0" i="0" u="none" strike="noStrike" cap="none">
                          <a:solidFill>
                            <a:schemeClr val="dk2"/>
                          </a:solidFill>
                          <a:latin typeface="Arial"/>
                          <a:ea typeface="Arial"/>
                          <a:cs typeface="Arial"/>
                          <a:sym typeface="Arial"/>
                        </a:rPr>
                        <a:t>Small dates, usernames, information</a:t>
                      </a:r>
                      <a:endParaRPr sz="1400" b="0" i="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Roboto Mono 10</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440" name="Google Shape;1440;p118"/>
          <p:cNvSpPr txBox="1"/>
          <p:nvPr/>
        </p:nvSpPr>
        <p:spPr>
          <a:xfrm>
            <a:off x="396218" y="2530753"/>
            <a:ext cx="3381269" cy="804911"/>
          </a:xfrm>
          <a:prstGeom prst="rect">
            <a:avLst/>
          </a:prstGeom>
          <a:noFill/>
          <a:ln>
            <a:noFill/>
          </a:ln>
        </p:spPr>
        <p:txBody>
          <a:bodyPr spcFirstLastPara="1" wrap="square" lIns="25882" tIns="25882" rIns="25882" bIns="25882"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US" sz="4891" b="1" i="0">
                <a:solidFill>
                  <a:srgbClr val="F0F6FC"/>
                </a:solidFill>
                <a:latin typeface="Arial"/>
                <a:ea typeface="Arial"/>
                <a:cs typeface="Arial"/>
                <a:sym typeface="Arial"/>
              </a:rPr>
              <a:t>Font guide</a:t>
            </a:r>
            <a:endParaRPr sz="4891" b="1" i="0">
              <a:solidFill>
                <a:srgbClr val="F0F6FC"/>
              </a:solidFill>
              <a:latin typeface="Arial"/>
              <a:ea typeface="Arial"/>
              <a:cs typeface="Arial"/>
              <a:sym typeface="Arial"/>
            </a:endParaRPr>
          </a:p>
        </p:txBody>
      </p:sp>
      <p:sp>
        <p:nvSpPr>
          <p:cNvPr id="1441" name="Google Shape;1441;p118"/>
          <p:cNvSpPr txBox="1"/>
          <p:nvPr/>
        </p:nvSpPr>
        <p:spPr>
          <a:xfrm>
            <a:off x="396218" y="3497264"/>
            <a:ext cx="3381269" cy="1003516"/>
          </a:xfrm>
          <a:prstGeom prst="rect">
            <a:avLst/>
          </a:prstGeom>
          <a:noFill/>
          <a:ln>
            <a:noFill/>
          </a:ln>
        </p:spPr>
        <p:txBody>
          <a:bodyPr spcFirstLastPara="1" wrap="square" lIns="124212" tIns="62089" rIns="124212" bIns="62089" anchor="t" anchorCtr="0">
            <a:spAutoFit/>
          </a:bodyPr>
          <a:lstStyle/>
          <a:p>
            <a:pPr marL="0" marR="0" lvl="0" indent="0" algn="l" rtl="0">
              <a:spcBef>
                <a:spcPts val="0"/>
              </a:spcBef>
              <a:spcAft>
                <a:spcPts val="0"/>
              </a:spcAft>
              <a:buNone/>
            </a:pPr>
            <a:r>
              <a:rPr lang="en-US" sz="1902" b="0" i="0" u="none" strike="noStrike" cap="none">
                <a:solidFill>
                  <a:schemeClr val="dk2"/>
                </a:solidFill>
                <a:latin typeface="Arial"/>
                <a:ea typeface="Arial"/>
                <a:cs typeface="Arial"/>
                <a:sym typeface="Arial"/>
              </a:rPr>
              <a:t>Are you missing any fonts? </a:t>
            </a:r>
            <a:br>
              <a:rPr lang="en-US" sz="1902" b="0" i="0" u="none" strike="noStrike" cap="none">
                <a:solidFill>
                  <a:schemeClr val="dk1"/>
                </a:solidFill>
                <a:latin typeface="Arial"/>
                <a:ea typeface="Arial"/>
                <a:cs typeface="Arial"/>
                <a:sym typeface="Arial"/>
              </a:rPr>
            </a:br>
            <a:r>
              <a:rPr lang="en-US" sz="1902" b="0" i="0" u="sng" strike="noStrike" cap="none">
                <a:solidFill>
                  <a:schemeClr val="hlink"/>
                </a:solidFill>
                <a:latin typeface="Arial"/>
                <a:ea typeface="Arial"/>
                <a:cs typeface="Arial"/>
                <a:sym typeface="Arial"/>
                <a:hlinkClick r:id="rId2"/>
              </a:rPr>
              <a:t>Download Alliance No. 1 </a:t>
            </a:r>
            <a:br>
              <a:rPr lang="en-US" sz="1902" b="0" i="0" u="sng" strike="noStrike" cap="none">
                <a:solidFill>
                  <a:schemeClr val="hlink"/>
                </a:solidFill>
                <a:latin typeface="Arial"/>
                <a:ea typeface="Arial"/>
                <a:cs typeface="Arial"/>
                <a:sym typeface="Arial"/>
                <a:hlinkClick r:id="rId2"/>
              </a:rPr>
            </a:br>
            <a:r>
              <a:rPr lang="en-US" sz="1902" b="0" i="0" u="sng" strike="noStrike" cap="none">
                <a:solidFill>
                  <a:schemeClr val="hlink"/>
                </a:solidFill>
                <a:latin typeface="Arial"/>
                <a:ea typeface="Arial"/>
                <a:cs typeface="Arial"/>
                <a:sym typeface="Arial"/>
                <a:hlinkClick r:id="rId2"/>
              </a:rPr>
              <a:t>and SF Mono here</a:t>
            </a:r>
            <a:endParaRPr sz="1902" b="0"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71268770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1442"/>
        <p:cNvGrpSpPr/>
        <p:nvPr/>
      </p:nvGrpSpPr>
      <p:grpSpPr>
        <a:xfrm>
          <a:off x="0" y="0"/>
          <a:ext cx="0" cy="0"/>
          <a:chOff x="0" y="0"/>
          <a:chExt cx="0" cy="0"/>
        </a:xfrm>
      </p:grpSpPr>
      <p:sp>
        <p:nvSpPr>
          <p:cNvPr id="1443" name="Google Shape;1443;p119"/>
          <p:cNvSpPr/>
          <p:nvPr/>
        </p:nvSpPr>
        <p:spPr>
          <a:xfrm>
            <a:off x="8521012" y="2750114"/>
            <a:ext cx="932736" cy="932603"/>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Purple-06 #6E40C9</a:t>
            </a:r>
            <a:endParaRPr sz="1223" b="0" i="0">
              <a:solidFill>
                <a:schemeClr val="dk1"/>
              </a:solidFill>
              <a:latin typeface="Arial"/>
              <a:ea typeface="Arial"/>
              <a:cs typeface="Arial"/>
              <a:sym typeface="Arial"/>
            </a:endParaRPr>
          </a:p>
        </p:txBody>
      </p:sp>
      <p:sp>
        <p:nvSpPr>
          <p:cNvPr id="1444" name="Google Shape;1444;p119"/>
          <p:cNvSpPr/>
          <p:nvPr/>
        </p:nvSpPr>
        <p:spPr>
          <a:xfrm>
            <a:off x="7497553" y="3762773"/>
            <a:ext cx="932736" cy="932603"/>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a:solidFill>
                  <a:schemeClr val="dk1"/>
                </a:solidFill>
                <a:latin typeface="Arial"/>
                <a:ea typeface="Arial"/>
                <a:cs typeface="Arial"/>
                <a:sym typeface="Arial"/>
              </a:rPr>
              <a:t>S</a:t>
            </a:r>
            <a:r>
              <a:rPr lang="en-US" sz="1223" b="1" i="0" u="none" strike="noStrike" cap="none">
                <a:solidFill>
                  <a:schemeClr val="dk1"/>
                </a:solidFill>
                <a:latin typeface="Arial"/>
                <a:ea typeface="Arial"/>
                <a:cs typeface="Arial"/>
                <a:sym typeface="Arial"/>
              </a:rPr>
              <a:t>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Blue-04 #388BFD</a:t>
            </a:r>
            <a:endParaRPr sz="1223" b="0" i="0">
              <a:solidFill>
                <a:schemeClr val="dk1"/>
              </a:solidFill>
              <a:latin typeface="Arial"/>
              <a:ea typeface="Arial"/>
              <a:cs typeface="Arial"/>
              <a:sym typeface="Arial"/>
            </a:endParaRPr>
          </a:p>
        </p:txBody>
      </p:sp>
      <p:sp>
        <p:nvSpPr>
          <p:cNvPr id="1445" name="Google Shape;1445;p119"/>
          <p:cNvSpPr/>
          <p:nvPr/>
        </p:nvSpPr>
        <p:spPr>
          <a:xfrm>
            <a:off x="8521829" y="3762786"/>
            <a:ext cx="932736" cy="932603"/>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Blue-06 #1158C7</a:t>
            </a:r>
            <a:endParaRPr sz="1223" b="0" i="0">
              <a:solidFill>
                <a:schemeClr val="dk1"/>
              </a:solidFill>
              <a:latin typeface="Arial"/>
              <a:ea typeface="Arial"/>
              <a:cs typeface="Arial"/>
              <a:sym typeface="Arial"/>
            </a:endParaRPr>
          </a:p>
        </p:txBody>
      </p:sp>
      <p:sp>
        <p:nvSpPr>
          <p:cNvPr id="1446" name="Google Shape;1446;p119"/>
          <p:cNvSpPr/>
          <p:nvPr/>
        </p:nvSpPr>
        <p:spPr>
          <a:xfrm>
            <a:off x="7497553" y="4775443"/>
            <a:ext cx="932736" cy="932603"/>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Green-02 #56D364</a:t>
            </a:r>
            <a:endParaRPr sz="1223" b="0" i="0">
              <a:solidFill>
                <a:schemeClr val="dk1"/>
              </a:solidFill>
              <a:latin typeface="Arial"/>
              <a:ea typeface="Arial"/>
              <a:cs typeface="Arial"/>
              <a:sym typeface="Arial"/>
            </a:endParaRPr>
          </a:p>
        </p:txBody>
      </p:sp>
      <p:sp>
        <p:nvSpPr>
          <p:cNvPr id="1447" name="Google Shape;1447;p119"/>
          <p:cNvSpPr/>
          <p:nvPr/>
        </p:nvSpPr>
        <p:spPr>
          <a:xfrm>
            <a:off x="8521832" y="4775443"/>
            <a:ext cx="932736" cy="932603"/>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Green-04 #2EA043</a:t>
            </a:r>
            <a:endParaRPr sz="1223" b="0" i="0">
              <a:solidFill>
                <a:schemeClr val="dk1"/>
              </a:solidFill>
              <a:latin typeface="Arial"/>
              <a:ea typeface="Arial"/>
              <a:cs typeface="Arial"/>
              <a:sym typeface="Arial"/>
            </a:endParaRPr>
          </a:p>
        </p:txBody>
      </p:sp>
      <p:sp>
        <p:nvSpPr>
          <p:cNvPr id="1448" name="Google Shape;1448;p119"/>
          <p:cNvSpPr/>
          <p:nvPr/>
        </p:nvSpPr>
        <p:spPr>
          <a:xfrm>
            <a:off x="3162318" y="2758952"/>
            <a:ext cx="1936875" cy="1936601"/>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a:solidFill>
                  <a:schemeClr val="lt1"/>
                </a:solidFill>
                <a:latin typeface="Arial"/>
                <a:ea typeface="Arial"/>
                <a:cs typeface="Arial"/>
                <a:sym typeface="Arial"/>
              </a:rPr>
              <a:t>Text</a:t>
            </a:r>
            <a:r>
              <a:rPr lang="en-US" sz="1223" b="1" i="0" u="none" strike="noStrike" cap="none">
                <a:solidFill>
                  <a:schemeClr val="lt1"/>
                </a:solidFill>
                <a:latin typeface="Arial"/>
                <a:ea typeface="Arial"/>
                <a:cs typeface="Arial"/>
                <a:sym typeface="Arial"/>
              </a:rPr>
              <a:t>, Shapes</a:t>
            </a:r>
            <a:endParaRPr sz="679"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lt1"/>
                </a:solidFill>
                <a:latin typeface="Arial"/>
                <a:ea typeface="Arial"/>
                <a:cs typeface="Arial"/>
                <a:sym typeface="Arial"/>
              </a:rPr>
              <a:t>White #</a:t>
            </a:r>
            <a:r>
              <a:rPr lang="en-US" sz="1223" b="0" i="0">
                <a:solidFill>
                  <a:schemeClr val="lt1"/>
                </a:solidFill>
                <a:latin typeface="Arial"/>
                <a:ea typeface="Arial"/>
                <a:cs typeface="Arial"/>
                <a:sym typeface="Arial"/>
              </a:rPr>
              <a:t>FFFFFF</a:t>
            </a:r>
            <a:endParaRPr sz="679" b="0" i="0">
              <a:solidFill>
                <a:schemeClr val="lt1"/>
              </a:solidFill>
              <a:latin typeface="Arial"/>
              <a:ea typeface="Arial"/>
              <a:cs typeface="Arial"/>
              <a:sym typeface="Arial"/>
            </a:endParaRPr>
          </a:p>
        </p:txBody>
      </p:sp>
      <p:sp>
        <p:nvSpPr>
          <p:cNvPr id="1449" name="Google Shape;1449;p119"/>
          <p:cNvSpPr/>
          <p:nvPr/>
        </p:nvSpPr>
        <p:spPr>
          <a:xfrm>
            <a:off x="5202310" y="2758965"/>
            <a:ext cx="1936875" cy="1936601"/>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Text, Shapes</a:t>
            </a:r>
            <a:endParaRPr sz="67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Gray-03 #8B949E</a:t>
            </a:r>
            <a:endParaRPr sz="679" b="0" i="0">
              <a:solidFill>
                <a:schemeClr val="dk1"/>
              </a:solidFill>
              <a:latin typeface="Arial"/>
              <a:ea typeface="Arial"/>
              <a:cs typeface="Arial"/>
              <a:sym typeface="Arial"/>
            </a:endParaRPr>
          </a:p>
        </p:txBody>
      </p:sp>
      <p:sp>
        <p:nvSpPr>
          <p:cNvPr id="1450" name="Google Shape;1450;p119"/>
          <p:cNvSpPr/>
          <p:nvPr/>
        </p:nvSpPr>
        <p:spPr>
          <a:xfrm>
            <a:off x="9545696" y="2750114"/>
            <a:ext cx="932736" cy="932603"/>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Indigo-04</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#797EF9</a:t>
            </a:r>
            <a:endParaRPr sz="1223" b="0" i="0">
              <a:solidFill>
                <a:schemeClr val="dk1"/>
              </a:solidFill>
              <a:latin typeface="Arial"/>
              <a:ea typeface="Arial"/>
              <a:cs typeface="Arial"/>
              <a:sym typeface="Arial"/>
            </a:endParaRPr>
          </a:p>
        </p:txBody>
      </p:sp>
      <p:sp>
        <p:nvSpPr>
          <p:cNvPr id="1451" name="Google Shape;1451;p119"/>
          <p:cNvSpPr/>
          <p:nvPr/>
        </p:nvSpPr>
        <p:spPr>
          <a:xfrm>
            <a:off x="10570381" y="2750114"/>
            <a:ext cx="932736" cy="932603"/>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Indigo-06</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#464ED1</a:t>
            </a:r>
            <a:endParaRPr sz="1223" b="0" i="0">
              <a:solidFill>
                <a:schemeClr val="dk1"/>
              </a:solidFill>
              <a:latin typeface="Arial"/>
              <a:ea typeface="Arial"/>
              <a:cs typeface="Arial"/>
              <a:sym typeface="Arial"/>
            </a:endParaRPr>
          </a:p>
        </p:txBody>
      </p:sp>
      <p:sp>
        <p:nvSpPr>
          <p:cNvPr id="1452" name="Google Shape;1452;p119"/>
          <p:cNvSpPr/>
          <p:nvPr/>
        </p:nvSpPr>
        <p:spPr>
          <a:xfrm>
            <a:off x="9546107" y="3762764"/>
            <a:ext cx="932736" cy="932603"/>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Teal-02</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#57CCC5</a:t>
            </a:r>
            <a:endParaRPr sz="1223" b="0" i="0">
              <a:solidFill>
                <a:schemeClr val="dk1"/>
              </a:solidFill>
              <a:latin typeface="Arial"/>
              <a:ea typeface="Arial"/>
              <a:cs typeface="Arial"/>
              <a:sym typeface="Arial"/>
            </a:endParaRPr>
          </a:p>
        </p:txBody>
      </p:sp>
      <p:sp>
        <p:nvSpPr>
          <p:cNvPr id="1453" name="Google Shape;1453;p119"/>
          <p:cNvSpPr/>
          <p:nvPr/>
        </p:nvSpPr>
        <p:spPr>
          <a:xfrm>
            <a:off x="10570385" y="3762764"/>
            <a:ext cx="932736" cy="932603"/>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Teal-04</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#2A9D9A</a:t>
            </a:r>
            <a:endParaRPr sz="1223" b="0" i="0">
              <a:solidFill>
                <a:schemeClr val="dk1"/>
              </a:solidFill>
              <a:latin typeface="Arial"/>
              <a:ea typeface="Arial"/>
              <a:cs typeface="Arial"/>
              <a:sym typeface="Arial"/>
            </a:endParaRPr>
          </a:p>
        </p:txBody>
      </p:sp>
      <p:sp>
        <p:nvSpPr>
          <p:cNvPr id="1454" name="Google Shape;1454;p119"/>
          <p:cNvSpPr/>
          <p:nvPr/>
        </p:nvSpPr>
        <p:spPr>
          <a:xfrm>
            <a:off x="9546112" y="4775430"/>
            <a:ext cx="932736" cy="932603"/>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Pink-04</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#DB61A2</a:t>
            </a:r>
            <a:endParaRPr sz="1223" b="0" i="0">
              <a:solidFill>
                <a:schemeClr val="dk1"/>
              </a:solidFill>
              <a:latin typeface="Arial"/>
              <a:ea typeface="Arial"/>
              <a:cs typeface="Arial"/>
              <a:sym typeface="Arial"/>
            </a:endParaRPr>
          </a:p>
        </p:txBody>
      </p:sp>
      <p:sp>
        <p:nvSpPr>
          <p:cNvPr id="1455" name="Google Shape;1455;p119"/>
          <p:cNvSpPr/>
          <p:nvPr/>
        </p:nvSpPr>
        <p:spPr>
          <a:xfrm>
            <a:off x="10570393" y="4775430"/>
            <a:ext cx="932736" cy="932603"/>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Pink-06</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#9E3670</a:t>
            </a:r>
            <a:endParaRPr sz="1223" b="0" i="0">
              <a:solidFill>
                <a:schemeClr val="dk1"/>
              </a:solidFill>
              <a:latin typeface="Arial"/>
              <a:ea typeface="Arial"/>
              <a:cs typeface="Arial"/>
              <a:sym typeface="Arial"/>
            </a:endParaRPr>
          </a:p>
        </p:txBody>
      </p:sp>
      <p:sp>
        <p:nvSpPr>
          <p:cNvPr id="1456" name="Google Shape;1456;p119"/>
          <p:cNvSpPr/>
          <p:nvPr/>
        </p:nvSpPr>
        <p:spPr>
          <a:xfrm>
            <a:off x="819340" y="2758952"/>
            <a:ext cx="1936875" cy="1936601"/>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a:solidFill>
                  <a:schemeClr val="dk1"/>
                </a:solidFill>
                <a:latin typeface="Arial"/>
                <a:ea typeface="Arial"/>
                <a:cs typeface="Arial"/>
                <a:sym typeface="Arial"/>
              </a:rPr>
              <a:t>Background</a:t>
            </a:r>
            <a:endParaRPr sz="67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dk1"/>
                </a:solidFill>
                <a:latin typeface="Arial"/>
                <a:ea typeface="Arial"/>
                <a:cs typeface="Arial"/>
                <a:sym typeface="Arial"/>
              </a:rPr>
              <a:t>#</a:t>
            </a:r>
            <a:r>
              <a:rPr lang="en-US" sz="1223" b="0" i="0">
                <a:solidFill>
                  <a:schemeClr val="dk1"/>
                </a:solidFill>
                <a:latin typeface="Arial"/>
                <a:ea typeface="Arial"/>
                <a:cs typeface="Arial"/>
                <a:sym typeface="Arial"/>
              </a:rPr>
              <a:t>0a0c10ff</a:t>
            </a:r>
            <a:endParaRPr sz="679" b="0" i="0">
              <a:solidFill>
                <a:schemeClr val="dk1"/>
              </a:solidFill>
              <a:latin typeface="Arial"/>
              <a:ea typeface="Arial"/>
              <a:cs typeface="Arial"/>
              <a:sym typeface="Arial"/>
            </a:endParaRPr>
          </a:p>
        </p:txBody>
      </p:sp>
      <p:sp>
        <p:nvSpPr>
          <p:cNvPr id="1457" name="Google Shape;1457;p119"/>
          <p:cNvSpPr txBox="1"/>
          <p:nvPr/>
        </p:nvSpPr>
        <p:spPr>
          <a:xfrm>
            <a:off x="819336" y="643142"/>
            <a:ext cx="6702558" cy="804911"/>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a:solidFill>
                  <a:schemeClr val="dk1"/>
                </a:solidFill>
                <a:latin typeface="Arial"/>
                <a:ea typeface="Arial"/>
                <a:cs typeface="Arial"/>
                <a:sym typeface="Arial"/>
              </a:rPr>
              <a:t>Color palette</a:t>
            </a:r>
            <a:endParaRPr sz="4891" b="1" i="0">
              <a:solidFill>
                <a:schemeClr val="dk1"/>
              </a:solidFill>
              <a:latin typeface="Arial"/>
              <a:ea typeface="Arial"/>
              <a:cs typeface="Arial"/>
              <a:sym typeface="Arial"/>
            </a:endParaRPr>
          </a:p>
        </p:txBody>
      </p:sp>
      <p:sp>
        <p:nvSpPr>
          <p:cNvPr id="1458" name="Google Shape;1458;p119"/>
          <p:cNvSpPr txBox="1"/>
          <p:nvPr/>
        </p:nvSpPr>
        <p:spPr>
          <a:xfrm>
            <a:off x="819336" y="2011623"/>
            <a:ext cx="2237994" cy="470397"/>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717" b="1" i="0">
                <a:solidFill>
                  <a:schemeClr val="dk1"/>
                </a:solidFill>
                <a:latin typeface="Arial"/>
                <a:ea typeface="Arial"/>
                <a:cs typeface="Arial"/>
                <a:sym typeface="Arial"/>
              </a:rPr>
              <a:t>Background</a:t>
            </a:r>
            <a:endParaRPr sz="2717" b="1" i="0">
              <a:solidFill>
                <a:schemeClr val="dk1"/>
              </a:solidFill>
              <a:latin typeface="Arial"/>
              <a:ea typeface="Arial"/>
              <a:cs typeface="Arial"/>
              <a:sym typeface="Arial"/>
            </a:endParaRPr>
          </a:p>
        </p:txBody>
      </p:sp>
      <p:sp>
        <p:nvSpPr>
          <p:cNvPr id="1459" name="Google Shape;1459;p119"/>
          <p:cNvSpPr txBox="1"/>
          <p:nvPr/>
        </p:nvSpPr>
        <p:spPr>
          <a:xfrm>
            <a:off x="3189057" y="2011624"/>
            <a:ext cx="1865471" cy="470397"/>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717" b="1" i="0">
                <a:solidFill>
                  <a:schemeClr val="dk1"/>
                </a:solidFill>
                <a:latin typeface="Arial"/>
                <a:ea typeface="Arial"/>
                <a:cs typeface="Arial"/>
                <a:sym typeface="Arial"/>
              </a:rPr>
              <a:t>Text</a:t>
            </a:r>
            <a:endParaRPr sz="2717" b="1" i="0">
              <a:solidFill>
                <a:schemeClr val="dk1"/>
              </a:solidFill>
              <a:latin typeface="Arial"/>
              <a:ea typeface="Arial"/>
              <a:cs typeface="Arial"/>
              <a:sym typeface="Arial"/>
            </a:endParaRPr>
          </a:p>
        </p:txBody>
      </p:sp>
      <p:sp>
        <p:nvSpPr>
          <p:cNvPr id="1460" name="Google Shape;1460;p119"/>
          <p:cNvSpPr/>
          <p:nvPr/>
        </p:nvSpPr>
        <p:spPr>
          <a:xfrm>
            <a:off x="7498777" y="2750114"/>
            <a:ext cx="930288" cy="932603"/>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Purple-04 #A371F7</a:t>
            </a:r>
            <a:endParaRPr sz="1223" b="0" i="0">
              <a:solidFill>
                <a:schemeClr val="dk1"/>
              </a:solidFill>
              <a:latin typeface="Arial"/>
              <a:ea typeface="Arial"/>
              <a:cs typeface="Arial"/>
              <a:sym typeface="Arial"/>
            </a:endParaRPr>
          </a:p>
        </p:txBody>
      </p:sp>
      <p:sp>
        <p:nvSpPr>
          <p:cNvPr id="1461" name="Google Shape;1461;p119"/>
          <p:cNvSpPr txBox="1"/>
          <p:nvPr/>
        </p:nvSpPr>
        <p:spPr>
          <a:xfrm>
            <a:off x="7478035" y="2011624"/>
            <a:ext cx="2237994" cy="470397"/>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717" b="1" i="0">
                <a:solidFill>
                  <a:schemeClr val="dk1"/>
                </a:solidFill>
                <a:latin typeface="Arial"/>
                <a:ea typeface="Arial"/>
                <a:cs typeface="Arial"/>
                <a:sym typeface="Arial"/>
              </a:rPr>
              <a:t>Shapes</a:t>
            </a:r>
            <a:endParaRPr sz="2717" b="1" i="0">
              <a:solidFill>
                <a:schemeClr val="dk1"/>
              </a:solidFill>
              <a:latin typeface="Arial"/>
              <a:ea typeface="Arial"/>
              <a:cs typeface="Arial"/>
              <a:sym typeface="Arial"/>
            </a:endParaRPr>
          </a:p>
        </p:txBody>
      </p:sp>
      <p:sp>
        <p:nvSpPr>
          <p:cNvPr id="1462" name="Google Shape;1462;p119"/>
          <p:cNvSpPr txBox="1"/>
          <p:nvPr/>
        </p:nvSpPr>
        <p:spPr>
          <a:xfrm>
            <a:off x="819336" y="4895804"/>
            <a:ext cx="2237994" cy="888524"/>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717" b="1" i="0">
                <a:solidFill>
                  <a:schemeClr val="dk1"/>
                </a:solidFill>
                <a:latin typeface="Arial"/>
                <a:ea typeface="Arial"/>
                <a:cs typeface="Arial"/>
                <a:sym typeface="Arial"/>
              </a:rPr>
              <a:t>Shape</a:t>
            </a:r>
            <a:br>
              <a:rPr lang="en-US" sz="2717" b="1" i="0">
                <a:solidFill>
                  <a:schemeClr val="dk1"/>
                </a:solidFill>
                <a:latin typeface="Arial"/>
                <a:ea typeface="Arial"/>
                <a:cs typeface="Arial"/>
                <a:sym typeface="Arial"/>
              </a:rPr>
            </a:br>
            <a:r>
              <a:rPr lang="en-US" sz="2717" b="1" i="0">
                <a:solidFill>
                  <a:schemeClr val="dk1"/>
                </a:solidFill>
                <a:latin typeface="Arial"/>
                <a:ea typeface="Arial"/>
                <a:cs typeface="Arial"/>
                <a:sym typeface="Arial"/>
              </a:rPr>
              <a:t>Outline</a:t>
            </a:r>
            <a:endParaRPr sz="2717" b="1" i="0">
              <a:solidFill>
                <a:schemeClr val="dk1"/>
              </a:solidFill>
              <a:latin typeface="Arial"/>
              <a:ea typeface="Arial"/>
              <a:cs typeface="Arial"/>
              <a:sym typeface="Arial"/>
            </a:endParaRPr>
          </a:p>
        </p:txBody>
      </p:sp>
      <p:sp>
        <p:nvSpPr>
          <p:cNvPr id="1463" name="Google Shape;1463;p119"/>
          <p:cNvSpPr/>
          <p:nvPr/>
        </p:nvSpPr>
        <p:spPr>
          <a:xfrm>
            <a:off x="2270262" y="4972288"/>
            <a:ext cx="4868913" cy="735557"/>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a:solidFill>
                  <a:schemeClr val="dk1"/>
                </a:solidFill>
                <a:latin typeface="Arial"/>
                <a:ea typeface="Arial"/>
                <a:cs typeface="Arial"/>
                <a:sym typeface="Arial"/>
              </a:rPr>
              <a:t>Shape outline</a:t>
            </a:r>
            <a:endParaRPr sz="67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a:solidFill>
                  <a:schemeClr val="dk1"/>
                </a:solidFill>
                <a:latin typeface="Arial"/>
                <a:ea typeface="Arial"/>
                <a:cs typeface="Arial"/>
                <a:sym typeface="Arial"/>
              </a:rPr>
              <a:t>Gray-07 #282828</a:t>
            </a:r>
            <a:endParaRPr sz="679" b="0" i="0">
              <a:solidFill>
                <a:schemeClr val="dk1"/>
              </a:solidFill>
              <a:latin typeface="Arial"/>
              <a:ea typeface="Arial"/>
              <a:cs typeface="Arial"/>
              <a:sym typeface="Arial"/>
            </a:endParaRPr>
          </a:p>
        </p:txBody>
      </p:sp>
      <p:sp>
        <p:nvSpPr>
          <p:cNvPr id="1464" name="Google Shape;1464;p119"/>
          <p:cNvSpPr/>
          <p:nvPr/>
        </p:nvSpPr>
        <p:spPr>
          <a:xfrm>
            <a:off x="7497553" y="723523"/>
            <a:ext cx="5185945" cy="644174"/>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US" sz="1630" b="1" i="0">
                <a:solidFill>
                  <a:schemeClr val="dk1"/>
                </a:solidFill>
                <a:latin typeface="Arial"/>
                <a:ea typeface="Arial"/>
                <a:cs typeface="Arial"/>
                <a:sym typeface="Arial"/>
              </a:rPr>
              <a:t>      </a:t>
            </a:r>
            <a:r>
              <a:rPr lang="en-US" sz="1359" b="1" i="0">
                <a:solidFill>
                  <a:schemeClr val="dk1"/>
                </a:solidFill>
                <a:latin typeface="Arial"/>
                <a:ea typeface="Arial"/>
                <a:cs typeface="Arial"/>
                <a:sym typeface="Arial"/>
              </a:rPr>
              <a:t>You can also always find the color palette here!  ➡️</a:t>
            </a:r>
            <a:endParaRPr sz="1359" b="1" i="0">
              <a:solidFill>
                <a:schemeClr val="dk1"/>
              </a:solidFill>
              <a:latin typeface="Arial"/>
              <a:ea typeface="Arial"/>
              <a:cs typeface="Arial"/>
              <a:sym typeface="Arial"/>
            </a:endParaRPr>
          </a:p>
        </p:txBody>
      </p:sp>
      <p:sp>
        <p:nvSpPr>
          <p:cNvPr id="1465" name="Google Shape;1465;p119"/>
          <p:cNvSpPr/>
          <p:nvPr/>
        </p:nvSpPr>
        <p:spPr>
          <a:xfrm>
            <a:off x="12436475" y="1"/>
            <a:ext cx="3614657" cy="4623853"/>
          </a:xfrm>
          <a:prstGeom prst="rect">
            <a:avLst/>
          </a:prstGeom>
          <a:solidFill>
            <a:schemeClr val="dk1"/>
          </a:soli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grpSp>
        <p:nvGrpSpPr>
          <p:cNvPr id="1466" name="Google Shape;1466;p119"/>
          <p:cNvGrpSpPr/>
          <p:nvPr/>
        </p:nvGrpSpPr>
        <p:grpSpPr>
          <a:xfrm>
            <a:off x="12499242" y="1"/>
            <a:ext cx="3507897" cy="4490026"/>
            <a:chOff x="9190150" y="0"/>
            <a:chExt cx="2579204" cy="3301789"/>
          </a:xfrm>
        </p:grpSpPr>
        <p:sp>
          <p:nvSpPr>
            <p:cNvPr id="1467" name="Google Shape;1467;p119"/>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Purple-04 #A371F7</a:t>
              </a:r>
              <a:endParaRPr sz="679">
                <a:solidFill>
                  <a:schemeClr val="dk1"/>
                </a:solidFill>
                <a:latin typeface="Calibri"/>
                <a:ea typeface="Calibri"/>
                <a:cs typeface="Calibri"/>
                <a:sym typeface="Calibri"/>
              </a:endParaRPr>
            </a:p>
          </p:txBody>
        </p:sp>
        <p:sp>
          <p:nvSpPr>
            <p:cNvPr id="1468" name="Google Shape;1468;p119"/>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Purple-06 #6E40C9</a:t>
              </a:r>
              <a:endParaRPr sz="679">
                <a:solidFill>
                  <a:schemeClr val="dk1"/>
                </a:solidFill>
                <a:latin typeface="Calibri"/>
                <a:ea typeface="Calibri"/>
                <a:cs typeface="Calibri"/>
                <a:sym typeface="Calibri"/>
              </a:endParaRPr>
            </a:p>
          </p:txBody>
        </p:sp>
        <p:sp>
          <p:nvSpPr>
            <p:cNvPr id="1469" name="Google Shape;1469;p119"/>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a:solidFill>
                    <a:schemeClr val="dk1"/>
                  </a:solidFill>
                  <a:latin typeface="Calibri"/>
                  <a:ea typeface="Calibri"/>
                  <a:cs typeface="Calibri"/>
                  <a:sym typeface="Calibri"/>
                </a:rPr>
                <a:t>S</a:t>
              </a:r>
              <a:r>
                <a:rPr lang="en-US" sz="1223" b="1" i="0" u="none" strike="noStrike" cap="none">
                  <a:solidFill>
                    <a:schemeClr val="dk1"/>
                  </a:solidFill>
                  <a:latin typeface="Calibri"/>
                  <a:ea typeface="Calibri"/>
                  <a:cs typeface="Calibri"/>
                  <a:sym typeface="Calibri"/>
                </a:rPr>
                <a:t>hapes</a:t>
              </a:r>
              <a:endParaRPr sz="1223"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Blue-04 #388BFD</a:t>
              </a:r>
              <a:endParaRPr sz="1223">
                <a:solidFill>
                  <a:schemeClr val="dk1"/>
                </a:solidFill>
                <a:latin typeface="Calibri"/>
                <a:ea typeface="Calibri"/>
                <a:cs typeface="Calibri"/>
                <a:sym typeface="Calibri"/>
              </a:endParaRPr>
            </a:p>
          </p:txBody>
        </p:sp>
        <p:sp>
          <p:nvSpPr>
            <p:cNvPr id="1470" name="Google Shape;1470;p119"/>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Calibri"/>
                  <a:ea typeface="Calibri"/>
                  <a:cs typeface="Calibri"/>
                  <a:sym typeface="Calibri"/>
                </a:rPr>
                <a:t>Shapes</a:t>
              </a:r>
              <a:endParaRPr sz="1223"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Blue-06 #1158C7</a:t>
              </a:r>
              <a:endParaRPr sz="1223">
                <a:solidFill>
                  <a:schemeClr val="dk1"/>
                </a:solidFill>
                <a:latin typeface="Calibri"/>
                <a:ea typeface="Calibri"/>
                <a:cs typeface="Calibri"/>
                <a:sym typeface="Calibri"/>
              </a:endParaRPr>
            </a:p>
          </p:txBody>
        </p:sp>
        <p:sp>
          <p:nvSpPr>
            <p:cNvPr id="1471" name="Google Shape;1471;p119"/>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a:solidFill>
                    <a:schemeClr val="dk1"/>
                  </a:solidFill>
                  <a:latin typeface="Calibri"/>
                  <a:ea typeface="Calibri"/>
                  <a:cs typeface="Calibri"/>
                  <a:sym typeface="Calibri"/>
                </a:rPr>
                <a:t>S</a:t>
              </a:r>
              <a:r>
                <a:rPr lang="en-US" sz="1223" b="1" i="0" u="none" strike="noStrike" cap="none">
                  <a:solidFill>
                    <a:schemeClr val="dk1"/>
                  </a:solidFill>
                  <a:latin typeface="Calibri"/>
                  <a:ea typeface="Calibri"/>
                  <a:cs typeface="Calibri"/>
                  <a:sym typeface="Calibri"/>
                </a:rPr>
                <a:t>hapes</a:t>
              </a:r>
              <a:endParaRPr sz="1223"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Green-02 #56D364</a:t>
              </a:r>
              <a:endParaRPr sz="1223">
                <a:solidFill>
                  <a:schemeClr val="dk1"/>
                </a:solidFill>
                <a:latin typeface="Calibri"/>
                <a:ea typeface="Calibri"/>
                <a:cs typeface="Calibri"/>
                <a:sym typeface="Calibri"/>
              </a:endParaRPr>
            </a:p>
          </p:txBody>
        </p:sp>
        <p:sp>
          <p:nvSpPr>
            <p:cNvPr id="1472" name="Google Shape;1472;p119"/>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Calibri"/>
                  <a:ea typeface="Calibri"/>
                  <a:cs typeface="Calibri"/>
                  <a:sym typeface="Calibri"/>
                </a:rPr>
                <a:t>Shapes</a:t>
              </a:r>
              <a:endParaRPr sz="1223"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Green-04 #2EA043</a:t>
              </a:r>
              <a:endParaRPr sz="1223">
                <a:solidFill>
                  <a:schemeClr val="dk1"/>
                </a:solidFill>
                <a:latin typeface="Calibri"/>
                <a:ea typeface="Calibri"/>
                <a:cs typeface="Calibri"/>
                <a:sym typeface="Calibri"/>
              </a:endParaRPr>
            </a:p>
          </p:txBody>
        </p:sp>
        <p:sp>
          <p:nvSpPr>
            <p:cNvPr id="1473" name="Google Shape;1473;p119"/>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a:solidFill>
                    <a:schemeClr val="lt1"/>
                  </a:solidFill>
                  <a:latin typeface="Calibri"/>
                  <a:ea typeface="Calibri"/>
                  <a:cs typeface="Calibri"/>
                  <a:sym typeface="Calibri"/>
                </a:rPr>
                <a:t>Text</a:t>
              </a:r>
              <a:r>
                <a:rPr lang="en-US" sz="1223" b="1" i="0" u="none" strike="noStrike" cap="none">
                  <a:solidFill>
                    <a:schemeClr val="lt1"/>
                  </a:solidFill>
                  <a:latin typeface="Arial"/>
                  <a:ea typeface="Arial"/>
                  <a:cs typeface="Arial"/>
                  <a:sym typeface="Arial"/>
                </a:rPr>
                <a:t>, Shapes</a:t>
              </a:r>
              <a:endParaRPr sz="679">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lt1"/>
                  </a:solidFill>
                  <a:latin typeface="Arial"/>
                  <a:ea typeface="Arial"/>
                  <a:cs typeface="Arial"/>
                  <a:sym typeface="Arial"/>
                </a:rPr>
                <a:t>White #000000</a:t>
              </a:r>
              <a:endParaRPr sz="679">
                <a:solidFill>
                  <a:schemeClr val="lt1"/>
                </a:solidFill>
                <a:latin typeface="Calibri"/>
                <a:ea typeface="Calibri"/>
                <a:cs typeface="Calibri"/>
                <a:sym typeface="Calibri"/>
              </a:endParaRPr>
            </a:p>
          </p:txBody>
        </p:sp>
        <p:sp>
          <p:nvSpPr>
            <p:cNvPr id="1474" name="Google Shape;1474;p119"/>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Text, Shapes</a:t>
              </a:r>
              <a:endParaRPr sz="679">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Gray-03 #8B949E</a:t>
              </a:r>
              <a:endParaRPr sz="679">
                <a:solidFill>
                  <a:schemeClr val="dk1"/>
                </a:solidFill>
                <a:latin typeface="Calibri"/>
                <a:ea typeface="Calibri"/>
                <a:cs typeface="Calibri"/>
                <a:sym typeface="Calibri"/>
              </a:endParaRPr>
            </a:p>
          </p:txBody>
        </p:sp>
        <p:sp>
          <p:nvSpPr>
            <p:cNvPr id="1475" name="Google Shape;1475;p119"/>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Indigo-04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#797EF9</a:t>
              </a:r>
              <a:endParaRPr sz="679">
                <a:solidFill>
                  <a:schemeClr val="dk1"/>
                </a:solidFill>
                <a:latin typeface="Calibri"/>
                <a:ea typeface="Calibri"/>
                <a:cs typeface="Calibri"/>
                <a:sym typeface="Calibri"/>
              </a:endParaRPr>
            </a:p>
          </p:txBody>
        </p:sp>
        <p:sp>
          <p:nvSpPr>
            <p:cNvPr id="1476" name="Google Shape;1476;p119"/>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Indigo-06</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#464ED1</a:t>
              </a:r>
              <a:endParaRPr sz="679">
                <a:solidFill>
                  <a:schemeClr val="dk1"/>
                </a:solidFill>
                <a:latin typeface="Calibri"/>
                <a:ea typeface="Calibri"/>
                <a:cs typeface="Calibri"/>
                <a:sym typeface="Calibri"/>
              </a:endParaRPr>
            </a:p>
          </p:txBody>
        </p:sp>
        <p:sp>
          <p:nvSpPr>
            <p:cNvPr id="1477" name="Google Shape;1477;p119"/>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Teal-02</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#57CCC5</a:t>
              </a:r>
              <a:endParaRPr sz="679">
                <a:solidFill>
                  <a:schemeClr val="dk1"/>
                </a:solidFill>
                <a:latin typeface="Calibri"/>
                <a:ea typeface="Calibri"/>
                <a:cs typeface="Calibri"/>
                <a:sym typeface="Calibri"/>
              </a:endParaRPr>
            </a:p>
          </p:txBody>
        </p:sp>
        <p:sp>
          <p:nvSpPr>
            <p:cNvPr id="1478" name="Google Shape;1478;p119"/>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Teal-02</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#2A9D9A</a:t>
              </a:r>
              <a:endParaRPr sz="679">
                <a:solidFill>
                  <a:schemeClr val="dk1"/>
                </a:solidFill>
                <a:latin typeface="Calibri"/>
                <a:ea typeface="Calibri"/>
                <a:cs typeface="Calibri"/>
                <a:sym typeface="Calibri"/>
              </a:endParaRPr>
            </a:p>
          </p:txBody>
        </p:sp>
        <p:sp>
          <p:nvSpPr>
            <p:cNvPr id="1479" name="Google Shape;1479;p119"/>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Pink-04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#DB61A2</a:t>
              </a:r>
              <a:endParaRPr sz="679">
                <a:solidFill>
                  <a:schemeClr val="dk1"/>
                </a:solidFill>
                <a:latin typeface="Calibri"/>
                <a:ea typeface="Calibri"/>
                <a:cs typeface="Calibri"/>
                <a:sym typeface="Calibri"/>
              </a:endParaRPr>
            </a:p>
          </p:txBody>
        </p:sp>
        <p:sp>
          <p:nvSpPr>
            <p:cNvPr id="1480" name="Google Shape;1480;p119"/>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Pink-06</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#9E3670</a:t>
              </a:r>
              <a:endParaRPr sz="679">
                <a:solidFill>
                  <a:schemeClr val="dk1"/>
                </a:solidFill>
                <a:latin typeface="Calibri"/>
                <a:ea typeface="Calibri"/>
                <a:cs typeface="Calibri"/>
                <a:sym typeface="Calibri"/>
              </a:endParaRPr>
            </a:p>
          </p:txBody>
        </p:sp>
        <p:sp>
          <p:nvSpPr>
            <p:cNvPr id="1481" name="Google Shape;1481;p119"/>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a:solidFill>
                    <a:schemeClr val="dk1"/>
                  </a:solidFill>
                  <a:latin typeface="Calibri"/>
                  <a:ea typeface="Calibri"/>
                  <a:cs typeface="Calibri"/>
                  <a:sym typeface="Calibri"/>
                </a:rPr>
                <a:t>Background</a:t>
              </a:r>
              <a:endParaRPr sz="679">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dk1"/>
                  </a:solidFill>
                  <a:latin typeface="Arial"/>
                  <a:ea typeface="Arial"/>
                  <a:cs typeface="Arial"/>
                  <a:sym typeface="Arial"/>
                </a:rPr>
                <a:t>#</a:t>
              </a:r>
              <a:r>
                <a:rPr lang="en-US" sz="1223">
                  <a:solidFill>
                    <a:schemeClr val="dk1"/>
                  </a:solidFill>
                  <a:latin typeface="Calibri"/>
                  <a:ea typeface="Calibri"/>
                  <a:cs typeface="Calibri"/>
                  <a:sym typeface="Calibri"/>
                </a:rPr>
                <a:t>0a0c10ff</a:t>
              </a:r>
              <a:endParaRPr sz="679">
                <a:solidFill>
                  <a:schemeClr val="dk1"/>
                </a:solidFill>
                <a:latin typeface="Calibri"/>
                <a:ea typeface="Calibri"/>
                <a:cs typeface="Calibri"/>
                <a:sym typeface="Calibri"/>
              </a:endParaRPr>
            </a:p>
          </p:txBody>
        </p:sp>
        <p:sp>
          <p:nvSpPr>
            <p:cNvPr id="1482" name="Google Shape;1482;p119"/>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a:solidFill>
                    <a:schemeClr val="dk1"/>
                  </a:solidFill>
                  <a:latin typeface="Calibri"/>
                  <a:ea typeface="Calibri"/>
                  <a:cs typeface="Calibri"/>
                  <a:sym typeface="Calibri"/>
                </a:rPr>
                <a:t>Shape outline</a:t>
              </a:r>
              <a:endParaRPr sz="679">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1223">
                  <a:solidFill>
                    <a:schemeClr val="dk1"/>
                  </a:solidFill>
                  <a:latin typeface="Calibri"/>
                  <a:ea typeface="Calibri"/>
                  <a:cs typeface="Calibri"/>
                  <a:sym typeface="Calibri"/>
                </a:rPr>
                <a:t>#282828</a:t>
              </a:r>
              <a:endParaRPr sz="679">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6604977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1507"/>
        <p:cNvGrpSpPr/>
        <p:nvPr/>
      </p:nvGrpSpPr>
      <p:grpSpPr>
        <a:xfrm>
          <a:off x="0" y="0"/>
          <a:ext cx="0" cy="0"/>
          <a:chOff x="0" y="0"/>
          <a:chExt cx="0" cy="0"/>
        </a:xfrm>
      </p:grpSpPr>
      <p:pic>
        <p:nvPicPr>
          <p:cNvPr id="1508" name="Google Shape;1508;p121" descr="A picture containing night sky&#10;&#10;Description automatically generated"/>
          <p:cNvPicPr preferRelativeResize="0"/>
          <p:nvPr/>
        </p:nvPicPr>
        <p:blipFill rotWithShape="1">
          <a:blip r:embed="rId2">
            <a:alphaModFix/>
          </a:blip>
          <a:srcRect/>
          <a:stretch/>
        </p:blipFill>
        <p:spPr>
          <a:xfrm>
            <a:off x="0" y="1820"/>
            <a:ext cx="12436472" cy="6990883"/>
          </a:xfrm>
          <a:prstGeom prst="rect">
            <a:avLst/>
          </a:prstGeom>
          <a:noFill/>
          <a:ln>
            <a:noFill/>
          </a:ln>
        </p:spPr>
      </p:pic>
      <p:pic>
        <p:nvPicPr>
          <p:cNvPr id="1509" name="Google Shape;1509;p121" descr="Image"/>
          <p:cNvPicPr preferRelativeResize="0"/>
          <p:nvPr/>
        </p:nvPicPr>
        <p:blipFill rotWithShape="1">
          <a:blip r:embed="rId3">
            <a:alphaModFix/>
          </a:blip>
          <a:srcRect/>
          <a:stretch/>
        </p:blipFill>
        <p:spPr>
          <a:xfrm>
            <a:off x="662541" y="672837"/>
            <a:ext cx="717261" cy="699452"/>
          </a:xfrm>
          <a:prstGeom prst="rect">
            <a:avLst/>
          </a:prstGeom>
          <a:noFill/>
          <a:ln>
            <a:noFill/>
          </a:ln>
        </p:spPr>
      </p:pic>
      <p:sp>
        <p:nvSpPr>
          <p:cNvPr id="1510" name="Google Shape;1510;p121"/>
          <p:cNvSpPr txBox="1">
            <a:spLocks noGrp="1"/>
          </p:cNvSpPr>
          <p:nvPr>
            <p:ph type="title"/>
          </p:nvPr>
        </p:nvSpPr>
        <p:spPr>
          <a:xfrm>
            <a:off x="662539" y="2312079"/>
            <a:ext cx="9327356" cy="237011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511" name="Google Shape;1511;p121"/>
          <p:cNvSpPr txBox="1">
            <a:spLocks noGrp="1"/>
          </p:cNvSpPr>
          <p:nvPr>
            <p:ph type="subTitle" idx="1"/>
          </p:nvPr>
        </p:nvSpPr>
        <p:spPr>
          <a:xfrm>
            <a:off x="659133" y="5695098"/>
            <a:ext cx="6964508" cy="80824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40891478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1512"/>
        <p:cNvGrpSpPr/>
        <p:nvPr/>
      </p:nvGrpSpPr>
      <p:grpSpPr>
        <a:xfrm>
          <a:off x="0" y="0"/>
          <a:ext cx="0" cy="0"/>
          <a:chOff x="0" y="0"/>
          <a:chExt cx="0" cy="0"/>
        </a:xfrm>
      </p:grpSpPr>
      <p:sp>
        <p:nvSpPr>
          <p:cNvPr id="1513" name="Google Shape;1513;p122"/>
          <p:cNvSpPr/>
          <p:nvPr/>
        </p:nvSpPr>
        <p:spPr>
          <a:xfrm>
            <a:off x="6224067" y="3053457"/>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514" name="Google Shape;1514;p122"/>
          <p:cNvSpPr/>
          <p:nvPr/>
        </p:nvSpPr>
        <p:spPr>
          <a:xfrm>
            <a:off x="6224067" y="1971547"/>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515" name="Google Shape;1515;p122"/>
          <p:cNvSpPr txBox="1">
            <a:spLocks noGrp="1"/>
          </p:cNvSpPr>
          <p:nvPr>
            <p:ph type="subTitle" idx="1"/>
          </p:nvPr>
        </p:nvSpPr>
        <p:spPr>
          <a:xfrm>
            <a:off x="7109518" y="1893126"/>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516" name="Google Shape;1516;p122"/>
          <p:cNvSpPr txBox="1">
            <a:spLocks noGrp="1"/>
          </p:cNvSpPr>
          <p:nvPr>
            <p:ph type="subTitle" idx="2"/>
          </p:nvPr>
        </p:nvSpPr>
        <p:spPr>
          <a:xfrm>
            <a:off x="7109518" y="2315906"/>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517" name="Google Shape;1517;p122"/>
          <p:cNvSpPr txBox="1">
            <a:spLocks noGrp="1"/>
          </p:cNvSpPr>
          <p:nvPr>
            <p:ph type="subTitle" idx="3"/>
          </p:nvPr>
        </p:nvSpPr>
        <p:spPr>
          <a:xfrm>
            <a:off x="7109518" y="2987381"/>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518" name="Google Shape;1518;p122"/>
          <p:cNvSpPr txBox="1">
            <a:spLocks noGrp="1"/>
          </p:cNvSpPr>
          <p:nvPr>
            <p:ph type="subTitle" idx="4"/>
          </p:nvPr>
        </p:nvSpPr>
        <p:spPr>
          <a:xfrm>
            <a:off x="7109518" y="3410161"/>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519" name="Google Shape;1519;p122"/>
          <p:cNvSpPr/>
          <p:nvPr/>
        </p:nvSpPr>
        <p:spPr>
          <a:xfrm>
            <a:off x="6224067" y="4135368"/>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520" name="Google Shape;1520;p122"/>
          <p:cNvSpPr txBox="1">
            <a:spLocks noGrp="1"/>
          </p:cNvSpPr>
          <p:nvPr>
            <p:ph type="subTitle" idx="5"/>
          </p:nvPr>
        </p:nvSpPr>
        <p:spPr>
          <a:xfrm>
            <a:off x="7109518" y="4050027"/>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521" name="Google Shape;1521;p122"/>
          <p:cNvSpPr txBox="1">
            <a:spLocks noGrp="1"/>
          </p:cNvSpPr>
          <p:nvPr>
            <p:ph type="subTitle" idx="6"/>
          </p:nvPr>
        </p:nvSpPr>
        <p:spPr>
          <a:xfrm>
            <a:off x="7109518" y="4472807"/>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522" name="Google Shape;1522;p122"/>
          <p:cNvSpPr txBox="1">
            <a:spLocks noGrp="1"/>
          </p:cNvSpPr>
          <p:nvPr>
            <p:ph type="title"/>
          </p:nvPr>
        </p:nvSpPr>
        <p:spPr>
          <a:xfrm>
            <a:off x="620594" y="2312079"/>
            <a:ext cx="4873401" cy="237011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1523" name="Google Shape;1523;p122"/>
          <p:cNvSpPr>
            <a:spLocks noGrp="1"/>
          </p:cNvSpPr>
          <p:nvPr>
            <p:ph type="pic" idx="7"/>
          </p:nvPr>
        </p:nvSpPr>
        <p:spPr>
          <a:xfrm>
            <a:off x="6379564" y="2124778"/>
            <a:ext cx="435358" cy="435301"/>
          </a:xfrm>
          <a:prstGeom prst="rect">
            <a:avLst/>
          </a:prstGeom>
          <a:noFill/>
          <a:ln>
            <a:noFill/>
          </a:ln>
        </p:spPr>
      </p:sp>
      <p:sp>
        <p:nvSpPr>
          <p:cNvPr id="1524" name="Google Shape;1524;p122"/>
          <p:cNvSpPr>
            <a:spLocks noGrp="1"/>
          </p:cNvSpPr>
          <p:nvPr>
            <p:ph type="pic" idx="8"/>
          </p:nvPr>
        </p:nvSpPr>
        <p:spPr>
          <a:xfrm>
            <a:off x="6371479" y="3206689"/>
            <a:ext cx="435358" cy="435301"/>
          </a:xfrm>
          <a:prstGeom prst="rect">
            <a:avLst/>
          </a:prstGeom>
          <a:noFill/>
          <a:ln>
            <a:noFill/>
          </a:ln>
        </p:spPr>
      </p:sp>
      <p:sp>
        <p:nvSpPr>
          <p:cNvPr id="1525" name="Google Shape;1525;p122"/>
          <p:cNvSpPr>
            <a:spLocks noGrp="1"/>
          </p:cNvSpPr>
          <p:nvPr>
            <p:ph type="pic" idx="9"/>
          </p:nvPr>
        </p:nvSpPr>
        <p:spPr>
          <a:xfrm>
            <a:off x="6387013" y="4288600"/>
            <a:ext cx="435358" cy="435301"/>
          </a:xfrm>
          <a:prstGeom prst="rect">
            <a:avLst/>
          </a:prstGeom>
          <a:noFill/>
          <a:ln>
            <a:noFill/>
          </a:ln>
        </p:spPr>
      </p:sp>
    </p:spTree>
    <p:extLst>
      <p:ext uri="{BB962C8B-B14F-4D97-AF65-F5344CB8AC3E}">
        <p14:creationId xmlns:p14="http://schemas.microsoft.com/office/powerpoint/2010/main" val="3329884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1526"/>
        <p:cNvGrpSpPr/>
        <p:nvPr/>
      </p:nvGrpSpPr>
      <p:grpSpPr>
        <a:xfrm>
          <a:off x="0" y="0"/>
          <a:ext cx="0" cy="0"/>
          <a:chOff x="0" y="0"/>
          <a:chExt cx="0" cy="0"/>
        </a:xfrm>
      </p:grpSpPr>
    </p:spTree>
    <p:extLst>
      <p:ext uri="{BB962C8B-B14F-4D97-AF65-F5344CB8AC3E}">
        <p14:creationId xmlns:p14="http://schemas.microsoft.com/office/powerpoint/2010/main" val="8653300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527"/>
        <p:cNvGrpSpPr/>
        <p:nvPr/>
      </p:nvGrpSpPr>
      <p:grpSpPr>
        <a:xfrm>
          <a:off x="0" y="0"/>
          <a:ext cx="0" cy="0"/>
          <a:chOff x="0" y="0"/>
          <a:chExt cx="0" cy="0"/>
        </a:xfrm>
      </p:grpSpPr>
      <p:sp>
        <p:nvSpPr>
          <p:cNvPr id="1528" name="Google Shape;1528;p124"/>
          <p:cNvSpPr txBox="1">
            <a:spLocks noGrp="1"/>
          </p:cNvSpPr>
          <p:nvPr>
            <p:ph type="title"/>
          </p:nvPr>
        </p:nvSpPr>
        <p:spPr>
          <a:xfrm>
            <a:off x="855008" y="372395"/>
            <a:ext cx="10726460" cy="1351961"/>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221234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1529"/>
        <p:cNvGrpSpPr/>
        <p:nvPr/>
      </p:nvGrpSpPr>
      <p:grpSpPr>
        <a:xfrm>
          <a:off x="0" y="0"/>
          <a:ext cx="0" cy="0"/>
          <a:chOff x="0" y="0"/>
          <a:chExt cx="0" cy="0"/>
        </a:xfrm>
      </p:grpSpPr>
      <p:grpSp>
        <p:nvGrpSpPr>
          <p:cNvPr id="1530" name="Google Shape;1530;p125"/>
          <p:cNvGrpSpPr/>
          <p:nvPr/>
        </p:nvGrpSpPr>
        <p:grpSpPr>
          <a:xfrm>
            <a:off x="6123411" y="1729544"/>
            <a:ext cx="583062" cy="3543883"/>
            <a:chOff x="4502277" y="1271872"/>
            <a:chExt cx="428700" cy="2606101"/>
          </a:xfrm>
        </p:grpSpPr>
        <p:cxnSp>
          <p:nvCxnSpPr>
            <p:cNvPr id="1531" name="Google Shape;1531;p125"/>
            <p:cNvCxnSpPr>
              <a:endCxn id="1532"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1533" name="Google Shape;1533;p125"/>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1534" name="Google Shape;1534;p125"/>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1535" name="Google Shape;1535;p125"/>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1536" name="Google Shape;1536;p125"/>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1532" name="Google Shape;1532;p125"/>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pic>
          <p:nvPicPr>
            <p:cNvPr id="1537" name="Google Shape;1537;p125"/>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1538" name="Google Shape;1538;p125"/>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1539" name="Google Shape;1539;p125"/>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1540" name="Google Shape;1540;p125"/>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1541" name="Google Shape;1541;p125"/>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1542" name="Google Shape;1542;p125"/>
          <p:cNvSpPr txBox="1">
            <a:spLocks noGrp="1"/>
          </p:cNvSpPr>
          <p:nvPr>
            <p:ph type="title"/>
          </p:nvPr>
        </p:nvSpPr>
        <p:spPr>
          <a:xfrm>
            <a:off x="620594" y="2312079"/>
            <a:ext cx="4873401" cy="237011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543" name="Google Shape;1543;p125"/>
          <p:cNvSpPr txBox="1">
            <a:spLocks noGrp="1"/>
          </p:cNvSpPr>
          <p:nvPr>
            <p:ph type="subTitle" idx="1"/>
          </p:nvPr>
        </p:nvSpPr>
        <p:spPr>
          <a:xfrm>
            <a:off x="6939553" y="1827903"/>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544" name="Google Shape;1544;p125"/>
          <p:cNvSpPr txBox="1">
            <a:spLocks noGrp="1"/>
          </p:cNvSpPr>
          <p:nvPr>
            <p:ph type="subTitle" idx="2"/>
          </p:nvPr>
        </p:nvSpPr>
        <p:spPr>
          <a:xfrm>
            <a:off x="6939553" y="2570881"/>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545" name="Google Shape;1545;p125"/>
          <p:cNvSpPr txBox="1">
            <a:spLocks noGrp="1"/>
          </p:cNvSpPr>
          <p:nvPr>
            <p:ph type="subTitle" idx="3"/>
          </p:nvPr>
        </p:nvSpPr>
        <p:spPr>
          <a:xfrm>
            <a:off x="6939553" y="3313858"/>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546" name="Google Shape;1546;p125"/>
          <p:cNvSpPr txBox="1">
            <a:spLocks noGrp="1"/>
          </p:cNvSpPr>
          <p:nvPr>
            <p:ph type="subTitle" idx="4"/>
          </p:nvPr>
        </p:nvSpPr>
        <p:spPr>
          <a:xfrm>
            <a:off x="6939553" y="4056835"/>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547" name="Google Shape;1547;p125"/>
          <p:cNvSpPr txBox="1">
            <a:spLocks noGrp="1"/>
          </p:cNvSpPr>
          <p:nvPr>
            <p:ph type="subTitle" idx="5"/>
          </p:nvPr>
        </p:nvSpPr>
        <p:spPr>
          <a:xfrm>
            <a:off x="6939553" y="4799812"/>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2448441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1548"/>
        <p:cNvGrpSpPr/>
        <p:nvPr/>
      </p:nvGrpSpPr>
      <p:grpSpPr>
        <a:xfrm>
          <a:off x="0" y="0"/>
          <a:ext cx="0" cy="0"/>
          <a:chOff x="0" y="0"/>
          <a:chExt cx="0" cy="0"/>
        </a:xfrm>
      </p:grpSpPr>
      <p:sp>
        <p:nvSpPr>
          <p:cNvPr id="1549" name="Google Shape;1549;p126"/>
          <p:cNvSpPr txBox="1">
            <a:spLocks noGrp="1"/>
          </p:cNvSpPr>
          <p:nvPr>
            <p:ph type="title"/>
          </p:nvPr>
        </p:nvSpPr>
        <p:spPr>
          <a:xfrm>
            <a:off x="906827" y="3788107"/>
            <a:ext cx="10622822" cy="809465"/>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550" name="Google Shape;1550;p126"/>
          <p:cNvSpPr/>
          <p:nvPr/>
        </p:nvSpPr>
        <p:spPr>
          <a:xfrm>
            <a:off x="5285502" y="1478681"/>
            <a:ext cx="1865471" cy="1865111"/>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551" name="Google Shape;1551;p126"/>
          <p:cNvSpPr txBox="1">
            <a:spLocks noGrp="1"/>
          </p:cNvSpPr>
          <p:nvPr>
            <p:ph type="subTitle" idx="1"/>
          </p:nvPr>
        </p:nvSpPr>
        <p:spPr>
          <a:xfrm>
            <a:off x="907847" y="4619751"/>
            <a:ext cx="10620782" cy="808242"/>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1552" name="Google Shape;1552;p126"/>
          <p:cNvSpPr>
            <a:spLocks noGrp="1"/>
          </p:cNvSpPr>
          <p:nvPr>
            <p:ph type="pic" idx="2"/>
          </p:nvPr>
        </p:nvSpPr>
        <p:spPr>
          <a:xfrm>
            <a:off x="5689687" y="1882809"/>
            <a:ext cx="1057182" cy="1056869"/>
          </a:xfrm>
          <a:prstGeom prst="rect">
            <a:avLst/>
          </a:prstGeom>
          <a:noFill/>
          <a:ln>
            <a:noFill/>
          </a:ln>
        </p:spPr>
      </p:sp>
    </p:spTree>
    <p:extLst>
      <p:ext uri="{BB962C8B-B14F-4D97-AF65-F5344CB8AC3E}">
        <p14:creationId xmlns:p14="http://schemas.microsoft.com/office/powerpoint/2010/main" val="564734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553"/>
        <p:cNvGrpSpPr/>
        <p:nvPr/>
      </p:nvGrpSpPr>
      <p:grpSpPr>
        <a:xfrm>
          <a:off x="0" y="0"/>
          <a:ext cx="0" cy="0"/>
          <a:chOff x="0" y="0"/>
          <a:chExt cx="0" cy="0"/>
        </a:xfrm>
      </p:grpSpPr>
      <p:sp>
        <p:nvSpPr>
          <p:cNvPr id="1554" name="Google Shape;1554;p127"/>
          <p:cNvSpPr txBox="1">
            <a:spLocks noGrp="1"/>
          </p:cNvSpPr>
          <p:nvPr>
            <p:ph type="title"/>
          </p:nvPr>
        </p:nvSpPr>
        <p:spPr>
          <a:xfrm>
            <a:off x="855008" y="372395"/>
            <a:ext cx="10726460" cy="1351961"/>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5" name="Google Shape;1555;p127"/>
          <p:cNvSpPr txBox="1">
            <a:spLocks noGrp="1"/>
          </p:cNvSpPr>
          <p:nvPr>
            <p:ph type="body" idx="1"/>
          </p:nvPr>
        </p:nvSpPr>
        <p:spPr>
          <a:xfrm>
            <a:off x="855008" y="1861968"/>
            <a:ext cx="5285502" cy="4437791"/>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800"/>
              <a:buNone/>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556" name="Google Shape;1556;p127"/>
          <p:cNvSpPr txBox="1">
            <a:spLocks noGrp="1"/>
          </p:cNvSpPr>
          <p:nvPr>
            <p:ph type="body" idx="2"/>
          </p:nvPr>
        </p:nvSpPr>
        <p:spPr>
          <a:xfrm>
            <a:off x="6295965" y="1861968"/>
            <a:ext cx="5285502" cy="4437791"/>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800"/>
              <a:buNone/>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05835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1557"/>
        <p:cNvGrpSpPr/>
        <p:nvPr/>
      </p:nvGrpSpPr>
      <p:grpSpPr>
        <a:xfrm>
          <a:off x="0" y="0"/>
          <a:ext cx="0" cy="0"/>
          <a:chOff x="0" y="0"/>
          <a:chExt cx="0" cy="0"/>
        </a:xfrm>
      </p:grpSpPr>
      <p:pic>
        <p:nvPicPr>
          <p:cNvPr id="1558" name="Google Shape;1558;p128"/>
          <p:cNvPicPr preferRelativeResize="0"/>
          <p:nvPr/>
        </p:nvPicPr>
        <p:blipFill rotWithShape="1">
          <a:blip r:embed="rId2">
            <a:alphaModFix/>
          </a:blip>
          <a:srcRect/>
          <a:stretch/>
        </p:blipFill>
        <p:spPr>
          <a:xfrm>
            <a:off x="0" y="0"/>
            <a:ext cx="12436475" cy="6994526"/>
          </a:xfrm>
          <a:prstGeom prst="rect">
            <a:avLst/>
          </a:prstGeom>
          <a:noFill/>
          <a:ln>
            <a:noFill/>
          </a:ln>
        </p:spPr>
      </p:pic>
      <p:sp>
        <p:nvSpPr>
          <p:cNvPr id="1559" name="Google Shape;1559;p128"/>
          <p:cNvSpPr/>
          <p:nvPr/>
        </p:nvSpPr>
        <p:spPr>
          <a:xfrm>
            <a:off x="4985607" y="2845950"/>
            <a:ext cx="2465262" cy="1302643"/>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0" i="0">
                <a:solidFill>
                  <a:schemeClr val="dk1"/>
                </a:solidFill>
                <a:latin typeface="Arial"/>
                <a:ea typeface="Arial"/>
                <a:cs typeface="Arial"/>
                <a:sym typeface="Arial"/>
              </a:rPr>
              <a:t>Q&amp;A</a:t>
            </a:r>
            <a:endParaRPr sz="8152" b="0" i="0">
              <a:solidFill>
                <a:schemeClr val="dk1"/>
              </a:solidFill>
              <a:latin typeface="Arial"/>
              <a:ea typeface="Arial"/>
              <a:cs typeface="Arial"/>
              <a:sym typeface="Arial"/>
            </a:endParaRPr>
          </a:p>
        </p:txBody>
      </p:sp>
    </p:spTree>
    <p:extLst>
      <p:ext uri="{BB962C8B-B14F-4D97-AF65-F5344CB8AC3E}">
        <p14:creationId xmlns:p14="http://schemas.microsoft.com/office/powerpoint/2010/main" val="224102889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1560"/>
        <p:cNvGrpSpPr/>
        <p:nvPr/>
      </p:nvGrpSpPr>
      <p:grpSpPr>
        <a:xfrm>
          <a:off x="0" y="0"/>
          <a:ext cx="0" cy="0"/>
          <a:chOff x="0" y="0"/>
          <a:chExt cx="0" cy="0"/>
        </a:xfrm>
      </p:grpSpPr>
      <p:pic>
        <p:nvPicPr>
          <p:cNvPr id="1561" name="Google Shape;1561;p129"/>
          <p:cNvPicPr preferRelativeResize="0"/>
          <p:nvPr/>
        </p:nvPicPr>
        <p:blipFill rotWithShape="1">
          <a:blip r:embed="rId2">
            <a:alphaModFix/>
          </a:blip>
          <a:srcRect/>
          <a:stretch/>
        </p:blipFill>
        <p:spPr>
          <a:xfrm>
            <a:off x="0" y="0"/>
            <a:ext cx="12436475" cy="6994526"/>
          </a:xfrm>
          <a:prstGeom prst="rect">
            <a:avLst/>
          </a:prstGeom>
          <a:noFill/>
          <a:ln>
            <a:noFill/>
          </a:ln>
        </p:spPr>
      </p:pic>
      <p:sp>
        <p:nvSpPr>
          <p:cNvPr id="1562" name="Google Shape;1562;p129"/>
          <p:cNvSpPr/>
          <p:nvPr/>
        </p:nvSpPr>
        <p:spPr>
          <a:xfrm>
            <a:off x="3554094" y="2845913"/>
            <a:ext cx="5328344" cy="1302643"/>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0" i="0" u="none" strike="noStrike" cap="none">
                <a:solidFill>
                  <a:schemeClr val="dk1"/>
                </a:solidFill>
                <a:latin typeface="Arial"/>
                <a:ea typeface="Arial"/>
                <a:cs typeface="Arial"/>
                <a:sym typeface="Arial"/>
              </a:rPr>
              <a:t>Thank you</a:t>
            </a:r>
            <a:endParaRPr sz="8152" b="0" i="0">
              <a:solidFill>
                <a:schemeClr val="dk1"/>
              </a:solidFill>
              <a:latin typeface="Arial"/>
              <a:ea typeface="Arial"/>
              <a:cs typeface="Arial"/>
              <a:sym typeface="Arial"/>
            </a:endParaRPr>
          </a:p>
        </p:txBody>
      </p:sp>
    </p:spTree>
    <p:extLst>
      <p:ext uri="{BB962C8B-B14F-4D97-AF65-F5344CB8AC3E}">
        <p14:creationId xmlns:p14="http://schemas.microsoft.com/office/powerpoint/2010/main" val="156868265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1. GitHub splash page">
    <p:bg>
      <p:bgPr>
        <a:solidFill>
          <a:schemeClr val="lt1"/>
        </a:solidFill>
        <a:effectLst/>
      </p:bgPr>
    </p:bg>
    <p:spTree>
      <p:nvGrpSpPr>
        <p:cNvPr id="1" name="Shape 1563"/>
        <p:cNvGrpSpPr/>
        <p:nvPr/>
      </p:nvGrpSpPr>
      <p:grpSpPr>
        <a:xfrm>
          <a:off x="0" y="0"/>
          <a:ext cx="0" cy="0"/>
          <a:chOff x="0" y="0"/>
          <a:chExt cx="0" cy="0"/>
        </a:xfrm>
      </p:grpSpPr>
      <p:pic>
        <p:nvPicPr>
          <p:cNvPr id="1564" name="Google Shape;1564;p130" descr="Image"/>
          <p:cNvPicPr preferRelativeResize="0"/>
          <p:nvPr/>
        </p:nvPicPr>
        <p:blipFill rotWithShape="1">
          <a:blip r:embed="rId2">
            <a:alphaModFix/>
          </a:blip>
          <a:srcRect/>
          <a:stretch/>
        </p:blipFill>
        <p:spPr>
          <a:xfrm>
            <a:off x="4723943" y="2040072"/>
            <a:ext cx="2988589" cy="2914386"/>
          </a:xfrm>
          <a:prstGeom prst="rect">
            <a:avLst/>
          </a:prstGeom>
          <a:noFill/>
          <a:ln>
            <a:noFill/>
          </a:ln>
        </p:spPr>
      </p:pic>
    </p:spTree>
    <p:extLst>
      <p:ext uri="{BB962C8B-B14F-4D97-AF65-F5344CB8AC3E}">
        <p14:creationId xmlns:p14="http://schemas.microsoft.com/office/powerpoint/2010/main" val="132037445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1565"/>
        <p:cNvGrpSpPr/>
        <p:nvPr/>
      </p:nvGrpSpPr>
      <p:grpSpPr>
        <a:xfrm>
          <a:off x="0" y="0"/>
          <a:ext cx="0" cy="0"/>
          <a:chOff x="0" y="0"/>
          <a:chExt cx="0" cy="0"/>
        </a:xfrm>
      </p:grpSpPr>
      <p:pic>
        <p:nvPicPr>
          <p:cNvPr id="1566" name="Google Shape;1566;p131"/>
          <p:cNvPicPr preferRelativeResize="0"/>
          <p:nvPr/>
        </p:nvPicPr>
        <p:blipFill rotWithShape="1">
          <a:blip r:embed="rId2">
            <a:alphaModFix/>
          </a:blip>
          <a:srcRect/>
          <a:stretch/>
        </p:blipFill>
        <p:spPr>
          <a:xfrm>
            <a:off x="0" y="0"/>
            <a:ext cx="12436475" cy="6994526"/>
          </a:xfrm>
          <a:prstGeom prst="rect">
            <a:avLst/>
          </a:prstGeom>
          <a:noFill/>
          <a:ln>
            <a:noFill/>
          </a:ln>
        </p:spPr>
      </p:pic>
      <p:pic>
        <p:nvPicPr>
          <p:cNvPr id="1567" name="Google Shape;1567;p131" descr="Image"/>
          <p:cNvPicPr preferRelativeResize="0"/>
          <p:nvPr/>
        </p:nvPicPr>
        <p:blipFill rotWithShape="1">
          <a:blip r:embed="rId3">
            <a:alphaModFix/>
          </a:blip>
          <a:srcRect/>
          <a:stretch/>
        </p:blipFill>
        <p:spPr>
          <a:xfrm>
            <a:off x="662541" y="672837"/>
            <a:ext cx="717261" cy="699452"/>
          </a:xfrm>
          <a:prstGeom prst="rect">
            <a:avLst/>
          </a:prstGeom>
          <a:noFill/>
          <a:ln>
            <a:noFill/>
          </a:ln>
        </p:spPr>
      </p:pic>
      <p:sp>
        <p:nvSpPr>
          <p:cNvPr id="1568" name="Google Shape;1568;p131"/>
          <p:cNvSpPr txBox="1">
            <a:spLocks noGrp="1"/>
          </p:cNvSpPr>
          <p:nvPr>
            <p:ph type="title"/>
          </p:nvPr>
        </p:nvSpPr>
        <p:spPr>
          <a:xfrm>
            <a:off x="662539" y="2312079"/>
            <a:ext cx="9327356" cy="237011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569" name="Google Shape;1569;p131"/>
          <p:cNvSpPr txBox="1">
            <a:spLocks noGrp="1"/>
          </p:cNvSpPr>
          <p:nvPr>
            <p:ph type="subTitle" idx="1"/>
          </p:nvPr>
        </p:nvSpPr>
        <p:spPr>
          <a:xfrm>
            <a:off x="659133" y="5695098"/>
            <a:ext cx="6964508" cy="80824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4675803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570"/>
        <p:cNvGrpSpPr/>
        <p:nvPr/>
      </p:nvGrpSpPr>
      <p:grpSpPr>
        <a:xfrm>
          <a:off x="0" y="0"/>
          <a:ext cx="0" cy="0"/>
          <a:chOff x="0" y="0"/>
          <a:chExt cx="0" cy="0"/>
        </a:xfrm>
      </p:grpSpPr>
      <p:sp>
        <p:nvSpPr>
          <p:cNvPr id="1571" name="Google Shape;1571;p132"/>
          <p:cNvSpPr txBox="1">
            <a:spLocks noGrp="1"/>
          </p:cNvSpPr>
          <p:nvPr>
            <p:ph type="title"/>
          </p:nvPr>
        </p:nvSpPr>
        <p:spPr>
          <a:xfrm>
            <a:off x="662539" y="2312079"/>
            <a:ext cx="9327356" cy="237011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pic>
        <p:nvPicPr>
          <p:cNvPr id="1572" name="Google Shape;1572;p132" descr="Image"/>
          <p:cNvPicPr preferRelativeResize="0"/>
          <p:nvPr/>
        </p:nvPicPr>
        <p:blipFill rotWithShape="1">
          <a:blip r:embed="rId2">
            <a:alphaModFix/>
          </a:blip>
          <a:srcRect/>
          <a:stretch/>
        </p:blipFill>
        <p:spPr>
          <a:xfrm>
            <a:off x="662541" y="672837"/>
            <a:ext cx="717261" cy="699452"/>
          </a:xfrm>
          <a:prstGeom prst="rect">
            <a:avLst/>
          </a:prstGeom>
          <a:noFill/>
          <a:ln>
            <a:noFill/>
          </a:ln>
        </p:spPr>
      </p:pic>
      <p:sp>
        <p:nvSpPr>
          <p:cNvPr id="1573" name="Google Shape;1573;p132"/>
          <p:cNvSpPr txBox="1">
            <a:spLocks noGrp="1"/>
          </p:cNvSpPr>
          <p:nvPr>
            <p:ph type="subTitle" idx="1"/>
          </p:nvPr>
        </p:nvSpPr>
        <p:spPr>
          <a:xfrm>
            <a:off x="659133" y="5695098"/>
            <a:ext cx="6964508" cy="80824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21756607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574"/>
        <p:cNvGrpSpPr/>
        <p:nvPr/>
      </p:nvGrpSpPr>
      <p:grpSpPr>
        <a:xfrm>
          <a:off x="0" y="0"/>
          <a:ext cx="0" cy="0"/>
          <a:chOff x="0" y="0"/>
          <a:chExt cx="0" cy="0"/>
        </a:xfrm>
      </p:grpSpPr>
      <p:pic>
        <p:nvPicPr>
          <p:cNvPr id="1575" name="Google Shape;1575;p133" descr="Image"/>
          <p:cNvPicPr preferRelativeResize="0"/>
          <p:nvPr/>
        </p:nvPicPr>
        <p:blipFill rotWithShape="1">
          <a:blip r:embed="rId2">
            <a:alphaModFix/>
          </a:blip>
          <a:srcRect/>
          <a:stretch/>
        </p:blipFill>
        <p:spPr>
          <a:xfrm>
            <a:off x="662541" y="672837"/>
            <a:ext cx="717261" cy="699452"/>
          </a:xfrm>
          <a:prstGeom prst="rect">
            <a:avLst/>
          </a:prstGeom>
          <a:noFill/>
          <a:ln>
            <a:noFill/>
          </a:ln>
        </p:spPr>
      </p:pic>
      <p:sp>
        <p:nvSpPr>
          <p:cNvPr id="1576" name="Google Shape;1576;p133"/>
          <p:cNvSpPr txBox="1">
            <a:spLocks noGrp="1"/>
          </p:cNvSpPr>
          <p:nvPr>
            <p:ph type="title"/>
          </p:nvPr>
        </p:nvSpPr>
        <p:spPr>
          <a:xfrm>
            <a:off x="662539" y="2312079"/>
            <a:ext cx="9327356" cy="237011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577" name="Google Shape;1577;p133"/>
          <p:cNvSpPr txBox="1">
            <a:spLocks noGrp="1"/>
          </p:cNvSpPr>
          <p:nvPr>
            <p:ph type="subTitle" idx="1"/>
          </p:nvPr>
        </p:nvSpPr>
        <p:spPr>
          <a:xfrm>
            <a:off x="659133" y="5695098"/>
            <a:ext cx="6964508" cy="80824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86376466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578"/>
        <p:cNvGrpSpPr/>
        <p:nvPr/>
      </p:nvGrpSpPr>
      <p:grpSpPr>
        <a:xfrm>
          <a:off x="0" y="0"/>
          <a:ext cx="0" cy="0"/>
          <a:chOff x="0" y="0"/>
          <a:chExt cx="0" cy="0"/>
        </a:xfrm>
      </p:grpSpPr>
      <p:pic>
        <p:nvPicPr>
          <p:cNvPr id="1579" name="Google Shape;1579;p134" descr="Image"/>
          <p:cNvPicPr preferRelativeResize="0"/>
          <p:nvPr/>
        </p:nvPicPr>
        <p:blipFill rotWithShape="1">
          <a:blip r:embed="rId2">
            <a:alphaModFix/>
          </a:blip>
          <a:srcRect/>
          <a:stretch/>
        </p:blipFill>
        <p:spPr>
          <a:xfrm>
            <a:off x="662541" y="672837"/>
            <a:ext cx="717261" cy="699452"/>
          </a:xfrm>
          <a:prstGeom prst="rect">
            <a:avLst/>
          </a:prstGeom>
          <a:noFill/>
          <a:ln>
            <a:noFill/>
          </a:ln>
        </p:spPr>
      </p:pic>
      <p:sp>
        <p:nvSpPr>
          <p:cNvPr id="1580" name="Google Shape;1580;p134"/>
          <p:cNvSpPr txBox="1">
            <a:spLocks noGrp="1"/>
          </p:cNvSpPr>
          <p:nvPr>
            <p:ph type="title"/>
          </p:nvPr>
        </p:nvSpPr>
        <p:spPr>
          <a:xfrm>
            <a:off x="662539" y="2312079"/>
            <a:ext cx="9327356" cy="237011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581" name="Google Shape;1581;p134"/>
          <p:cNvSpPr txBox="1">
            <a:spLocks noGrp="1"/>
          </p:cNvSpPr>
          <p:nvPr>
            <p:ph type="subTitle" idx="1"/>
          </p:nvPr>
        </p:nvSpPr>
        <p:spPr>
          <a:xfrm>
            <a:off x="659133" y="5695098"/>
            <a:ext cx="6964508" cy="80824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83209150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582"/>
        <p:cNvGrpSpPr/>
        <p:nvPr/>
      </p:nvGrpSpPr>
      <p:grpSpPr>
        <a:xfrm>
          <a:off x="0" y="0"/>
          <a:ext cx="0" cy="0"/>
          <a:chOff x="0" y="0"/>
          <a:chExt cx="0" cy="0"/>
        </a:xfrm>
      </p:grpSpPr>
      <p:pic>
        <p:nvPicPr>
          <p:cNvPr id="1583" name="Google Shape;1583;p135"/>
          <p:cNvPicPr preferRelativeResize="0"/>
          <p:nvPr/>
        </p:nvPicPr>
        <p:blipFill rotWithShape="1">
          <a:blip r:embed="rId2">
            <a:alphaModFix/>
          </a:blip>
          <a:srcRect/>
          <a:stretch/>
        </p:blipFill>
        <p:spPr>
          <a:xfrm>
            <a:off x="0" y="0"/>
            <a:ext cx="12436475" cy="6994526"/>
          </a:xfrm>
          <a:prstGeom prst="rect">
            <a:avLst/>
          </a:prstGeom>
          <a:noFill/>
          <a:ln>
            <a:noFill/>
          </a:ln>
        </p:spPr>
      </p:pic>
      <p:sp>
        <p:nvSpPr>
          <p:cNvPr id="1584" name="Google Shape;1584;p135"/>
          <p:cNvSpPr>
            <a:spLocks noGrp="1"/>
          </p:cNvSpPr>
          <p:nvPr>
            <p:ph type="pic" idx="2"/>
          </p:nvPr>
        </p:nvSpPr>
        <p:spPr>
          <a:xfrm>
            <a:off x="1874282" y="2331509"/>
            <a:ext cx="2331839" cy="2331389"/>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585" name="Google Shape;1585;p135"/>
          <p:cNvSpPr txBox="1">
            <a:spLocks noGrp="1"/>
          </p:cNvSpPr>
          <p:nvPr>
            <p:ph type="title"/>
          </p:nvPr>
        </p:nvSpPr>
        <p:spPr>
          <a:xfrm>
            <a:off x="4535168" y="2602999"/>
            <a:ext cx="6432448" cy="1007144"/>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86" name="Google Shape;1586;p135"/>
          <p:cNvSpPr txBox="1">
            <a:spLocks noGrp="1"/>
          </p:cNvSpPr>
          <p:nvPr>
            <p:ph type="subTitle" idx="1"/>
          </p:nvPr>
        </p:nvSpPr>
        <p:spPr>
          <a:xfrm>
            <a:off x="4535168" y="3411256"/>
            <a:ext cx="6432448"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87" name="Google Shape;1587;p135"/>
          <p:cNvSpPr txBox="1">
            <a:spLocks noGrp="1"/>
          </p:cNvSpPr>
          <p:nvPr>
            <p:ph type="body" idx="3"/>
          </p:nvPr>
        </p:nvSpPr>
        <p:spPr>
          <a:xfrm>
            <a:off x="4535168" y="3871439"/>
            <a:ext cx="6432448" cy="415737"/>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rtl="0">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rtl="0">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rtl="0">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858263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588"/>
        <p:cNvGrpSpPr/>
        <p:nvPr/>
      </p:nvGrpSpPr>
      <p:grpSpPr>
        <a:xfrm>
          <a:off x="0" y="0"/>
          <a:ext cx="0" cy="0"/>
          <a:chOff x="0" y="0"/>
          <a:chExt cx="0" cy="0"/>
        </a:xfrm>
      </p:grpSpPr>
      <p:pic>
        <p:nvPicPr>
          <p:cNvPr id="1589" name="Google Shape;1589;p136"/>
          <p:cNvPicPr preferRelativeResize="0"/>
          <p:nvPr/>
        </p:nvPicPr>
        <p:blipFill rotWithShape="1">
          <a:blip r:embed="rId2">
            <a:alphaModFix/>
          </a:blip>
          <a:srcRect/>
          <a:stretch/>
        </p:blipFill>
        <p:spPr>
          <a:xfrm>
            <a:off x="0" y="2"/>
            <a:ext cx="12436475" cy="6994526"/>
          </a:xfrm>
          <a:prstGeom prst="rect">
            <a:avLst/>
          </a:prstGeom>
          <a:noFill/>
          <a:ln>
            <a:noFill/>
          </a:ln>
        </p:spPr>
      </p:pic>
      <p:sp>
        <p:nvSpPr>
          <p:cNvPr id="1590" name="Google Shape;1590;p136"/>
          <p:cNvSpPr>
            <a:spLocks noGrp="1"/>
          </p:cNvSpPr>
          <p:nvPr>
            <p:ph type="pic" idx="2"/>
          </p:nvPr>
        </p:nvSpPr>
        <p:spPr>
          <a:xfrm>
            <a:off x="1874282" y="2331509"/>
            <a:ext cx="2331839" cy="2331389"/>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591" name="Google Shape;1591;p136"/>
          <p:cNvSpPr txBox="1">
            <a:spLocks noGrp="1"/>
          </p:cNvSpPr>
          <p:nvPr>
            <p:ph type="title"/>
          </p:nvPr>
        </p:nvSpPr>
        <p:spPr>
          <a:xfrm>
            <a:off x="4535168" y="2602999"/>
            <a:ext cx="6432448" cy="1007144"/>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2" name="Google Shape;1592;p136"/>
          <p:cNvSpPr txBox="1">
            <a:spLocks noGrp="1"/>
          </p:cNvSpPr>
          <p:nvPr>
            <p:ph type="subTitle" idx="1"/>
          </p:nvPr>
        </p:nvSpPr>
        <p:spPr>
          <a:xfrm>
            <a:off x="4535168" y="3411256"/>
            <a:ext cx="6432448"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93" name="Google Shape;1593;p136"/>
          <p:cNvSpPr txBox="1">
            <a:spLocks noGrp="1"/>
          </p:cNvSpPr>
          <p:nvPr>
            <p:ph type="body" idx="3"/>
          </p:nvPr>
        </p:nvSpPr>
        <p:spPr>
          <a:xfrm>
            <a:off x="4535168" y="3871439"/>
            <a:ext cx="6432448" cy="415737"/>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rtl="0">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rtl="0">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rtl="0">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1482982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594"/>
        <p:cNvGrpSpPr/>
        <p:nvPr/>
      </p:nvGrpSpPr>
      <p:grpSpPr>
        <a:xfrm>
          <a:off x="0" y="0"/>
          <a:ext cx="0" cy="0"/>
          <a:chOff x="0" y="0"/>
          <a:chExt cx="0" cy="0"/>
        </a:xfrm>
      </p:grpSpPr>
      <p:sp>
        <p:nvSpPr>
          <p:cNvPr id="1595" name="Google Shape;1595;p137"/>
          <p:cNvSpPr>
            <a:spLocks noGrp="1"/>
          </p:cNvSpPr>
          <p:nvPr>
            <p:ph type="pic" idx="2"/>
          </p:nvPr>
        </p:nvSpPr>
        <p:spPr>
          <a:xfrm>
            <a:off x="1874282" y="2331509"/>
            <a:ext cx="2331839" cy="2331389"/>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1596" name="Google Shape;1596;p137"/>
          <p:cNvSpPr txBox="1">
            <a:spLocks noGrp="1"/>
          </p:cNvSpPr>
          <p:nvPr>
            <p:ph type="title"/>
          </p:nvPr>
        </p:nvSpPr>
        <p:spPr>
          <a:xfrm>
            <a:off x="4535168" y="2602999"/>
            <a:ext cx="6432448" cy="1007144"/>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97" name="Google Shape;1597;p137"/>
          <p:cNvSpPr txBox="1">
            <a:spLocks noGrp="1"/>
          </p:cNvSpPr>
          <p:nvPr>
            <p:ph type="subTitle" idx="1"/>
          </p:nvPr>
        </p:nvSpPr>
        <p:spPr>
          <a:xfrm>
            <a:off x="4535168" y="3411256"/>
            <a:ext cx="6432448"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598" name="Google Shape;1598;p137"/>
          <p:cNvSpPr txBox="1">
            <a:spLocks noGrp="1"/>
          </p:cNvSpPr>
          <p:nvPr>
            <p:ph type="body" idx="3"/>
          </p:nvPr>
        </p:nvSpPr>
        <p:spPr>
          <a:xfrm>
            <a:off x="4535168" y="3871439"/>
            <a:ext cx="6432448" cy="415737"/>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rtl="0">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rtl="0">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rtl="0">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82402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599"/>
        <p:cNvGrpSpPr/>
        <p:nvPr/>
      </p:nvGrpSpPr>
      <p:grpSpPr>
        <a:xfrm>
          <a:off x="0" y="0"/>
          <a:ext cx="0" cy="0"/>
          <a:chOff x="0" y="0"/>
          <a:chExt cx="0" cy="0"/>
        </a:xfrm>
      </p:grpSpPr>
      <p:sp>
        <p:nvSpPr>
          <p:cNvPr id="1600" name="Google Shape;1600;p138"/>
          <p:cNvSpPr>
            <a:spLocks noGrp="1"/>
          </p:cNvSpPr>
          <p:nvPr>
            <p:ph type="pic" idx="2"/>
          </p:nvPr>
        </p:nvSpPr>
        <p:spPr>
          <a:xfrm>
            <a:off x="1874282" y="2331509"/>
            <a:ext cx="2331839" cy="2331389"/>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01" name="Google Shape;1601;p138"/>
          <p:cNvSpPr txBox="1">
            <a:spLocks noGrp="1"/>
          </p:cNvSpPr>
          <p:nvPr>
            <p:ph type="title"/>
          </p:nvPr>
        </p:nvSpPr>
        <p:spPr>
          <a:xfrm>
            <a:off x="4535168" y="2602999"/>
            <a:ext cx="6432448" cy="1007144"/>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2" name="Google Shape;1602;p138"/>
          <p:cNvSpPr txBox="1">
            <a:spLocks noGrp="1"/>
          </p:cNvSpPr>
          <p:nvPr>
            <p:ph type="subTitle" idx="1"/>
          </p:nvPr>
        </p:nvSpPr>
        <p:spPr>
          <a:xfrm>
            <a:off x="4535168" y="3411256"/>
            <a:ext cx="6432448"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03" name="Google Shape;1603;p138"/>
          <p:cNvSpPr txBox="1">
            <a:spLocks noGrp="1"/>
          </p:cNvSpPr>
          <p:nvPr>
            <p:ph type="body" idx="3"/>
          </p:nvPr>
        </p:nvSpPr>
        <p:spPr>
          <a:xfrm>
            <a:off x="4535168" y="3871439"/>
            <a:ext cx="6432448" cy="415737"/>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rtl="0">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rtl="0">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rtl="0">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587079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1604"/>
        <p:cNvGrpSpPr/>
        <p:nvPr/>
      </p:nvGrpSpPr>
      <p:grpSpPr>
        <a:xfrm>
          <a:off x="0" y="0"/>
          <a:ext cx="0" cy="0"/>
          <a:chOff x="0" y="0"/>
          <a:chExt cx="0" cy="0"/>
        </a:xfrm>
      </p:grpSpPr>
      <p:sp>
        <p:nvSpPr>
          <p:cNvPr id="1605" name="Google Shape;1605;p139"/>
          <p:cNvSpPr>
            <a:spLocks noGrp="1"/>
          </p:cNvSpPr>
          <p:nvPr>
            <p:ph type="pic" idx="2"/>
          </p:nvPr>
        </p:nvSpPr>
        <p:spPr>
          <a:xfrm>
            <a:off x="1874282" y="2331509"/>
            <a:ext cx="2331839" cy="2331389"/>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06" name="Google Shape;1606;p139"/>
          <p:cNvSpPr txBox="1">
            <a:spLocks noGrp="1"/>
          </p:cNvSpPr>
          <p:nvPr>
            <p:ph type="title"/>
          </p:nvPr>
        </p:nvSpPr>
        <p:spPr>
          <a:xfrm>
            <a:off x="4535168" y="2602999"/>
            <a:ext cx="6432448" cy="1007144"/>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07" name="Google Shape;1607;p139"/>
          <p:cNvSpPr txBox="1">
            <a:spLocks noGrp="1"/>
          </p:cNvSpPr>
          <p:nvPr>
            <p:ph type="subTitle" idx="1"/>
          </p:nvPr>
        </p:nvSpPr>
        <p:spPr>
          <a:xfrm>
            <a:off x="4535168" y="3411256"/>
            <a:ext cx="6432448"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08" name="Google Shape;1608;p139"/>
          <p:cNvSpPr txBox="1">
            <a:spLocks noGrp="1"/>
          </p:cNvSpPr>
          <p:nvPr>
            <p:ph type="body" idx="3"/>
          </p:nvPr>
        </p:nvSpPr>
        <p:spPr>
          <a:xfrm>
            <a:off x="4535168" y="3871439"/>
            <a:ext cx="6432448" cy="415737"/>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rtl="0">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rtl="0">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rtl="0">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3671961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609"/>
        <p:cNvGrpSpPr/>
        <p:nvPr/>
      </p:nvGrpSpPr>
      <p:grpSpPr>
        <a:xfrm>
          <a:off x="0" y="0"/>
          <a:ext cx="0" cy="0"/>
          <a:chOff x="0" y="0"/>
          <a:chExt cx="0" cy="0"/>
        </a:xfrm>
      </p:grpSpPr>
      <p:sp>
        <p:nvSpPr>
          <p:cNvPr id="1610" name="Google Shape;1610;p140"/>
          <p:cNvSpPr>
            <a:spLocks noGrp="1"/>
          </p:cNvSpPr>
          <p:nvPr>
            <p:ph type="pic" idx="2"/>
          </p:nvPr>
        </p:nvSpPr>
        <p:spPr>
          <a:xfrm>
            <a:off x="508678"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11" name="Google Shape;1611;p140"/>
          <p:cNvSpPr>
            <a:spLocks noGrp="1"/>
          </p:cNvSpPr>
          <p:nvPr>
            <p:ph type="pic" idx="3"/>
          </p:nvPr>
        </p:nvSpPr>
        <p:spPr>
          <a:xfrm>
            <a:off x="6191562"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12" name="Google Shape;1612;p140"/>
          <p:cNvSpPr txBox="1">
            <a:spLocks noGrp="1"/>
          </p:cNvSpPr>
          <p:nvPr>
            <p:ph type="title"/>
          </p:nvPr>
        </p:nvSpPr>
        <p:spPr>
          <a:xfrm>
            <a:off x="518187" y="1877642"/>
            <a:ext cx="9327356" cy="1007144"/>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13" name="Google Shape;1613;p140"/>
          <p:cNvSpPr txBox="1">
            <a:spLocks noGrp="1"/>
          </p:cNvSpPr>
          <p:nvPr>
            <p:ph type="title" idx="4"/>
          </p:nvPr>
        </p:nvSpPr>
        <p:spPr>
          <a:xfrm>
            <a:off x="1811580" y="4318952"/>
            <a:ext cx="3892519" cy="59670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74">
                <a:solidFill>
                  <a:schemeClr val="dk1"/>
                </a:solidFill>
              </a:defRPr>
            </a:lvl2pPr>
            <a:lvl3pPr lvl="2" rtl="0">
              <a:spcBef>
                <a:spcPts val="0"/>
              </a:spcBef>
              <a:spcAft>
                <a:spcPts val="0"/>
              </a:spcAft>
              <a:buClr>
                <a:schemeClr val="dk1"/>
              </a:buClr>
              <a:buSzPts val="1600"/>
              <a:buNone/>
              <a:defRPr sz="2174">
                <a:solidFill>
                  <a:schemeClr val="dk1"/>
                </a:solidFill>
              </a:defRPr>
            </a:lvl3pPr>
            <a:lvl4pPr lvl="3" rtl="0">
              <a:spcBef>
                <a:spcPts val="0"/>
              </a:spcBef>
              <a:spcAft>
                <a:spcPts val="0"/>
              </a:spcAft>
              <a:buClr>
                <a:schemeClr val="dk1"/>
              </a:buClr>
              <a:buSzPts val="1600"/>
              <a:buNone/>
              <a:defRPr sz="2174">
                <a:solidFill>
                  <a:schemeClr val="dk1"/>
                </a:solidFill>
              </a:defRPr>
            </a:lvl4pPr>
            <a:lvl5pPr lvl="4" rtl="0">
              <a:spcBef>
                <a:spcPts val="0"/>
              </a:spcBef>
              <a:spcAft>
                <a:spcPts val="0"/>
              </a:spcAft>
              <a:buClr>
                <a:schemeClr val="dk1"/>
              </a:buClr>
              <a:buSzPts val="1600"/>
              <a:buNone/>
              <a:defRPr sz="2174">
                <a:solidFill>
                  <a:schemeClr val="dk1"/>
                </a:solidFill>
              </a:defRPr>
            </a:lvl5pPr>
            <a:lvl6pPr lvl="5" rtl="0">
              <a:spcBef>
                <a:spcPts val="0"/>
              </a:spcBef>
              <a:spcAft>
                <a:spcPts val="0"/>
              </a:spcAft>
              <a:buClr>
                <a:schemeClr val="dk1"/>
              </a:buClr>
              <a:buSzPts val="1600"/>
              <a:buNone/>
              <a:defRPr sz="2174">
                <a:solidFill>
                  <a:schemeClr val="dk1"/>
                </a:solidFill>
              </a:defRPr>
            </a:lvl6pPr>
            <a:lvl7pPr lvl="6" rtl="0">
              <a:spcBef>
                <a:spcPts val="0"/>
              </a:spcBef>
              <a:spcAft>
                <a:spcPts val="0"/>
              </a:spcAft>
              <a:buClr>
                <a:schemeClr val="dk1"/>
              </a:buClr>
              <a:buSzPts val="1600"/>
              <a:buNone/>
              <a:defRPr sz="2174">
                <a:solidFill>
                  <a:schemeClr val="dk1"/>
                </a:solidFill>
              </a:defRPr>
            </a:lvl7pPr>
            <a:lvl8pPr lvl="7" rtl="0">
              <a:spcBef>
                <a:spcPts val="0"/>
              </a:spcBef>
              <a:spcAft>
                <a:spcPts val="0"/>
              </a:spcAft>
              <a:buClr>
                <a:schemeClr val="dk1"/>
              </a:buClr>
              <a:buSzPts val="1600"/>
              <a:buNone/>
              <a:defRPr sz="2174">
                <a:solidFill>
                  <a:schemeClr val="dk1"/>
                </a:solidFill>
              </a:defRPr>
            </a:lvl8pPr>
            <a:lvl9pPr lvl="8" rtl="0">
              <a:spcBef>
                <a:spcPts val="0"/>
              </a:spcBef>
              <a:spcAft>
                <a:spcPts val="0"/>
              </a:spcAft>
              <a:buClr>
                <a:schemeClr val="dk1"/>
              </a:buClr>
              <a:buSzPts val="1600"/>
              <a:buNone/>
              <a:defRPr sz="2174">
                <a:solidFill>
                  <a:schemeClr val="dk1"/>
                </a:solidFill>
              </a:defRPr>
            </a:lvl9pPr>
          </a:lstStyle>
          <a:p>
            <a:endParaRPr/>
          </a:p>
        </p:txBody>
      </p:sp>
      <p:sp>
        <p:nvSpPr>
          <p:cNvPr id="1614" name="Google Shape;1614;p140"/>
          <p:cNvSpPr txBox="1">
            <a:spLocks noGrp="1"/>
          </p:cNvSpPr>
          <p:nvPr>
            <p:ph type="subTitle" idx="1"/>
          </p:nvPr>
        </p:nvSpPr>
        <p:spPr>
          <a:xfrm>
            <a:off x="1811580" y="4714293"/>
            <a:ext cx="3892519"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sp>
        <p:nvSpPr>
          <p:cNvPr id="1615" name="Google Shape;1615;p140"/>
          <p:cNvSpPr txBox="1">
            <a:spLocks noGrp="1"/>
          </p:cNvSpPr>
          <p:nvPr>
            <p:ph type="title" idx="5"/>
          </p:nvPr>
        </p:nvSpPr>
        <p:spPr>
          <a:xfrm>
            <a:off x="7498595" y="4318952"/>
            <a:ext cx="3892519" cy="59670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74">
                <a:solidFill>
                  <a:schemeClr val="dk1"/>
                </a:solidFill>
              </a:defRPr>
            </a:lvl2pPr>
            <a:lvl3pPr lvl="2" rtl="0">
              <a:spcBef>
                <a:spcPts val="0"/>
              </a:spcBef>
              <a:spcAft>
                <a:spcPts val="0"/>
              </a:spcAft>
              <a:buClr>
                <a:schemeClr val="dk1"/>
              </a:buClr>
              <a:buSzPts val="1600"/>
              <a:buNone/>
              <a:defRPr sz="2174">
                <a:solidFill>
                  <a:schemeClr val="dk1"/>
                </a:solidFill>
              </a:defRPr>
            </a:lvl3pPr>
            <a:lvl4pPr lvl="3" rtl="0">
              <a:spcBef>
                <a:spcPts val="0"/>
              </a:spcBef>
              <a:spcAft>
                <a:spcPts val="0"/>
              </a:spcAft>
              <a:buClr>
                <a:schemeClr val="dk1"/>
              </a:buClr>
              <a:buSzPts val="1600"/>
              <a:buNone/>
              <a:defRPr sz="2174">
                <a:solidFill>
                  <a:schemeClr val="dk1"/>
                </a:solidFill>
              </a:defRPr>
            </a:lvl4pPr>
            <a:lvl5pPr lvl="4" rtl="0">
              <a:spcBef>
                <a:spcPts val="0"/>
              </a:spcBef>
              <a:spcAft>
                <a:spcPts val="0"/>
              </a:spcAft>
              <a:buClr>
                <a:schemeClr val="dk1"/>
              </a:buClr>
              <a:buSzPts val="1600"/>
              <a:buNone/>
              <a:defRPr sz="2174">
                <a:solidFill>
                  <a:schemeClr val="dk1"/>
                </a:solidFill>
              </a:defRPr>
            </a:lvl5pPr>
            <a:lvl6pPr lvl="5" rtl="0">
              <a:spcBef>
                <a:spcPts val="0"/>
              </a:spcBef>
              <a:spcAft>
                <a:spcPts val="0"/>
              </a:spcAft>
              <a:buClr>
                <a:schemeClr val="dk1"/>
              </a:buClr>
              <a:buSzPts val="1600"/>
              <a:buNone/>
              <a:defRPr sz="2174">
                <a:solidFill>
                  <a:schemeClr val="dk1"/>
                </a:solidFill>
              </a:defRPr>
            </a:lvl6pPr>
            <a:lvl7pPr lvl="6" rtl="0">
              <a:spcBef>
                <a:spcPts val="0"/>
              </a:spcBef>
              <a:spcAft>
                <a:spcPts val="0"/>
              </a:spcAft>
              <a:buClr>
                <a:schemeClr val="dk1"/>
              </a:buClr>
              <a:buSzPts val="1600"/>
              <a:buNone/>
              <a:defRPr sz="2174">
                <a:solidFill>
                  <a:schemeClr val="dk1"/>
                </a:solidFill>
              </a:defRPr>
            </a:lvl7pPr>
            <a:lvl8pPr lvl="7" rtl="0">
              <a:spcBef>
                <a:spcPts val="0"/>
              </a:spcBef>
              <a:spcAft>
                <a:spcPts val="0"/>
              </a:spcAft>
              <a:buClr>
                <a:schemeClr val="dk1"/>
              </a:buClr>
              <a:buSzPts val="1600"/>
              <a:buNone/>
              <a:defRPr sz="2174">
                <a:solidFill>
                  <a:schemeClr val="dk1"/>
                </a:solidFill>
              </a:defRPr>
            </a:lvl8pPr>
            <a:lvl9pPr lvl="8" rtl="0">
              <a:spcBef>
                <a:spcPts val="0"/>
              </a:spcBef>
              <a:spcAft>
                <a:spcPts val="0"/>
              </a:spcAft>
              <a:buClr>
                <a:schemeClr val="dk1"/>
              </a:buClr>
              <a:buSzPts val="1600"/>
              <a:buNone/>
              <a:defRPr sz="2174">
                <a:solidFill>
                  <a:schemeClr val="dk1"/>
                </a:solidFill>
              </a:defRPr>
            </a:lvl9pPr>
          </a:lstStyle>
          <a:p>
            <a:endParaRPr/>
          </a:p>
        </p:txBody>
      </p:sp>
      <p:sp>
        <p:nvSpPr>
          <p:cNvPr id="1616" name="Google Shape;1616;p140"/>
          <p:cNvSpPr txBox="1">
            <a:spLocks noGrp="1"/>
          </p:cNvSpPr>
          <p:nvPr>
            <p:ph type="subTitle" idx="6"/>
          </p:nvPr>
        </p:nvSpPr>
        <p:spPr>
          <a:xfrm>
            <a:off x="7498595" y="4714293"/>
            <a:ext cx="3892519"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cxnSp>
        <p:nvCxnSpPr>
          <p:cNvPr id="1617" name="Google Shape;1617;p140"/>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618" name="Google Shape;1618;p140"/>
          <p:cNvSpPr txBox="1">
            <a:spLocks noGrp="1"/>
          </p:cNvSpPr>
          <p:nvPr>
            <p:ph type="body" idx="7"/>
          </p:nvPr>
        </p:nvSpPr>
        <p:spPr>
          <a:xfrm>
            <a:off x="1811580"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19" name="Google Shape;1619;p140"/>
          <p:cNvSpPr txBox="1">
            <a:spLocks noGrp="1"/>
          </p:cNvSpPr>
          <p:nvPr>
            <p:ph type="body" idx="8"/>
          </p:nvPr>
        </p:nvSpPr>
        <p:spPr>
          <a:xfrm>
            <a:off x="7498595"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7234318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620"/>
        <p:cNvGrpSpPr/>
        <p:nvPr/>
      </p:nvGrpSpPr>
      <p:grpSpPr>
        <a:xfrm>
          <a:off x="0" y="0"/>
          <a:ext cx="0" cy="0"/>
          <a:chOff x="0" y="0"/>
          <a:chExt cx="0" cy="0"/>
        </a:xfrm>
      </p:grpSpPr>
      <p:pic>
        <p:nvPicPr>
          <p:cNvPr id="1621" name="Google Shape;1621;p141"/>
          <p:cNvPicPr preferRelativeResize="0"/>
          <p:nvPr/>
        </p:nvPicPr>
        <p:blipFill rotWithShape="1">
          <a:blip r:embed="rId2">
            <a:alphaModFix/>
          </a:blip>
          <a:srcRect/>
          <a:stretch/>
        </p:blipFill>
        <p:spPr>
          <a:xfrm>
            <a:off x="0" y="0"/>
            <a:ext cx="12436475" cy="6994526"/>
          </a:xfrm>
          <a:prstGeom prst="rect">
            <a:avLst/>
          </a:prstGeom>
          <a:noFill/>
          <a:ln>
            <a:noFill/>
          </a:ln>
        </p:spPr>
      </p:pic>
      <p:sp>
        <p:nvSpPr>
          <p:cNvPr id="1622" name="Google Shape;1622;p141"/>
          <p:cNvSpPr>
            <a:spLocks noGrp="1"/>
          </p:cNvSpPr>
          <p:nvPr>
            <p:ph type="pic" idx="2"/>
          </p:nvPr>
        </p:nvSpPr>
        <p:spPr>
          <a:xfrm>
            <a:off x="508678"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23" name="Google Shape;1623;p141"/>
          <p:cNvSpPr>
            <a:spLocks noGrp="1"/>
          </p:cNvSpPr>
          <p:nvPr>
            <p:ph type="pic" idx="3"/>
          </p:nvPr>
        </p:nvSpPr>
        <p:spPr>
          <a:xfrm>
            <a:off x="6191562"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24" name="Google Shape;1624;p141"/>
          <p:cNvSpPr txBox="1">
            <a:spLocks noGrp="1"/>
          </p:cNvSpPr>
          <p:nvPr>
            <p:ph type="title"/>
          </p:nvPr>
        </p:nvSpPr>
        <p:spPr>
          <a:xfrm>
            <a:off x="518187" y="1877642"/>
            <a:ext cx="9327356" cy="1007144"/>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25" name="Google Shape;1625;p141"/>
          <p:cNvSpPr txBox="1">
            <a:spLocks noGrp="1"/>
          </p:cNvSpPr>
          <p:nvPr>
            <p:ph type="title" idx="4"/>
          </p:nvPr>
        </p:nvSpPr>
        <p:spPr>
          <a:xfrm>
            <a:off x="1811580" y="4318951"/>
            <a:ext cx="3892519" cy="596298"/>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74">
                <a:solidFill>
                  <a:schemeClr val="dk1"/>
                </a:solidFill>
              </a:defRPr>
            </a:lvl2pPr>
            <a:lvl3pPr lvl="2" rtl="0">
              <a:spcBef>
                <a:spcPts val="0"/>
              </a:spcBef>
              <a:spcAft>
                <a:spcPts val="0"/>
              </a:spcAft>
              <a:buClr>
                <a:schemeClr val="dk1"/>
              </a:buClr>
              <a:buSzPts val="1600"/>
              <a:buNone/>
              <a:defRPr sz="2174">
                <a:solidFill>
                  <a:schemeClr val="dk1"/>
                </a:solidFill>
              </a:defRPr>
            </a:lvl3pPr>
            <a:lvl4pPr lvl="3" rtl="0">
              <a:spcBef>
                <a:spcPts val="0"/>
              </a:spcBef>
              <a:spcAft>
                <a:spcPts val="0"/>
              </a:spcAft>
              <a:buClr>
                <a:schemeClr val="dk1"/>
              </a:buClr>
              <a:buSzPts val="1600"/>
              <a:buNone/>
              <a:defRPr sz="2174">
                <a:solidFill>
                  <a:schemeClr val="dk1"/>
                </a:solidFill>
              </a:defRPr>
            </a:lvl4pPr>
            <a:lvl5pPr lvl="4" rtl="0">
              <a:spcBef>
                <a:spcPts val="0"/>
              </a:spcBef>
              <a:spcAft>
                <a:spcPts val="0"/>
              </a:spcAft>
              <a:buClr>
                <a:schemeClr val="dk1"/>
              </a:buClr>
              <a:buSzPts val="1600"/>
              <a:buNone/>
              <a:defRPr sz="2174">
                <a:solidFill>
                  <a:schemeClr val="dk1"/>
                </a:solidFill>
              </a:defRPr>
            </a:lvl5pPr>
            <a:lvl6pPr lvl="5" rtl="0">
              <a:spcBef>
                <a:spcPts val="0"/>
              </a:spcBef>
              <a:spcAft>
                <a:spcPts val="0"/>
              </a:spcAft>
              <a:buClr>
                <a:schemeClr val="dk1"/>
              </a:buClr>
              <a:buSzPts val="1600"/>
              <a:buNone/>
              <a:defRPr sz="2174">
                <a:solidFill>
                  <a:schemeClr val="dk1"/>
                </a:solidFill>
              </a:defRPr>
            </a:lvl6pPr>
            <a:lvl7pPr lvl="6" rtl="0">
              <a:spcBef>
                <a:spcPts val="0"/>
              </a:spcBef>
              <a:spcAft>
                <a:spcPts val="0"/>
              </a:spcAft>
              <a:buClr>
                <a:schemeClr val="dk1"/>
              </a:buClr>
              <a:buSzPts val="1600"/>
              <a:buNone/>
              <a:defRPr sz="2174">
                <a:solidFill>
                  <a:schemeClr val="dk1"/>
                </a:solidFill>
              </a:defRPr>
            </a:lvl7pPr>
            <a:lvl8pPr lvl="7" rtl="0">
              <a:spcBef>
                <a:spcPts val="0"/>
              </a:spcBef>
              <a:spcAft>
                <a:spcPts val="0"/>
              </a:spcAft>
              <a:buClr>
                <a:schemeClr val="dk1"/>
              </a:buClr>
              <a:buSzPts val="1600"/>
              <a:buNone/>
              <a:defRPr sz="2174">
                <a:solidFill>
                  <a:schemeClr val="dk1"/>
                </a:solidFill>
              </a:defRPr>
            </a:lvl8pPr>
            <a:lvl9pPr lvl="8" rtl="0">
              <a:spcBef>
                <a:spcPts val="0"/>
              </a:spcBef>
              <a:spcAft>
                <a:spcPts val="0"/>
              </a:spcAft>
              <a:buClr>
                <a:schemeClr val="dk1"/>
              </a:buClr>
              <a:buSzPts val="1600"/>
              <a:buNone/>
              <a:defRPr sz="2174">
                <a:solidFill>
                  <a:schemeClr val="dk1"/>
                </a:solidFill>
              </a:defRPr>
            </a:lvl9pPr>
          </a:lstStyle>
          <a:p>
            <a:endParaRPr/>
          </a:p>
        </p:txBody>
      </p:sp>
      <p:sp>
        <p:nvSpPr>
          <p:cNvPr id="1626" name="Google Shape;1626;p141"/>
          <p:cNvSpPr txBox="1">
            <a:spLocks noGrp="1"/>
          </p:cNvSpPr>
          <p:nvPr>
            <p:ph type="subTitle" idx="1"/>
          </p:nvPr>
        </p:nvSpPr>
        <p:spPr>
          <a:xfrm>
            <a:off x="1811580" y="4714293"/>
            <a:ext cx="3892519"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sp>
        <p:nvSpPr>
          <p:cNvPr id="1627" name="Google Shape;1627;p141"/>
          <p:cNvSpPr txBox="1">
            <a:spLocks noGrp="1"/>
          </p:cNvSpPr>
          <p:nvPr>
            <p:ph type="title" idx="5"/>
          </p:nvPr>
        </p:nvSpPr>
        <p:spPr>
          <a:xfrm>
            <a:off x="7498595" y="4318951"/>
            <a:ext cx="3892519" cy="596298"/>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2174">
                <a:solidFill>
                  <a:schemeClr val="dk1"/>
                </a:solidFill>
              </a:defRPr>
            </a:lvl2pPr>
            <a:lvl3pPr lvl="2" rtl="0">
              <a:spcBef>
                <a:spcPts val="0"/>
              </a:spcBef>
              <a:spcAft>
                <a:spcPts val="0"/>
              </a:spcAft>
              <a:buClr>
                <a:schemeClr val="dk1"/>
              </a:buClr>
              <a:buSzPts val="1600"/>
              <a:buNone/>
              <a:defRPr sz="2174">
                <a:solidFill>
                  <a:schemeClr val="dk1"/>
                </a:solidFill>
              </a:defRPr>
            </a:lvl3pPr>
            <a:lvl4pPr lvl="3" rtl="0">
              <a:spcBef>
                <a:spcPts val="0"/>
              </a:spcBef>
              <a:spcAft>
                <a:spcPts val="0"/>
              </a:spcAft>
              <a:buClr>
                <a:schemeClr val="dk1"/>
              </a:buClr>
              <a:buSzPts val="1600"/>
              <a:buNone/>
              <a:defRPr sz="2174">
                <a:solidFill>
                  <a:schemeClr val="dk1"/>
                </a:solidFill>
              </a:defRPr>
            </a:lvl4pPr>
            <a:lvl5pPr lvl="4" rtl="0">
              <a:spcBef>
                <a:spcPts val="0"/>
              </a:spcBef>
              <a:spcAft>
                <a:spcPts val="0"/>
              </a:spcAft>
              <a:buClr>
                <a:schemeClr val="dk1"/>
              </a:buClr>
              <a:buSzPts val="1600"/>
              <a:buNone/>
              <a:defRPr sz="2174">
                <a:solidFill>
                  <a:schemeClr val="dk1"/>
                </a:solidFill>
              </a:defRPr>
            </a:lvl5pPr>
            <a:lvl6pPr lvl="5" rtl="0">
              <a:spcBef>
                <a:spcPts val="0"/>
              </a:spcBef>
              <a:spcAft>
                <a:spcPts val="0"/>
              </a:spcAft>
              <a:buClr>
                <a:schemeClr val="dk1"/>
              </a:buClr>
              <a:buSzPts val="1600"/>
              <a:buNone/>
              <a:defRPr sz="2174">
                <a:solidFill>
                  <a:schemeClr val="dk1"/>
                </a:solidFill>
              </a:defRPr>
            </a:lvl6pPr>
            <a:lvl7pPr lvl="6" rtl="0">
              <a:spcBef>
                <a:spcPts val="0"/>
              </a:spcBef>
              <a:spcAft>
                <a:spcPts val="0"/>
              </a:spcAft>
              <a:buClr>
                <a:schemeClr val="dk1"/>
              </a:buClr>
              <a:buSzPts val="1600"/>
              <a:buNone/>
              <a:defRPr sz="2174">
                <a:solidFill>
                  <a:schemeClr val="dk1"/>
                </a:solidFill>
              </a:defRPr>
            </a:lvl7pPr>
            <a:lvl8pPr lvl="7" rtl="0">
              <a:spcBef>
                <a:spcPts val="0"/>
              </a:spcBef>
              <a:spcAft>
                <a:spcPts val="0"/>
              </a:spcAft>
              <a:buClr>
                <a:schemeClr val="dk1"/>
              </a:buClr>
              <a:buSzPts val="1600"/>
              <a:buNone/>
              <a:defRPr sz="2174">
                <a:solidFill>
                  <a:schemeClr val="dk1"/>
                </a:solidFill>
              </a:defRPr>
            </a:lvl8pPr>
            <a:lvl9pPr lvl="8" rtl="0">
              <a:spcBef>
                <a:spcPts val="0"/>
              </a:spcBef>
              <a:spcAft>
                <a:spcPts val="0"/>
              </a:spcAft>
              <a:buClr>
                <a:schemeClr val="dk1"/>
              </a:buClr>
              <a:buSzPts val="1600"/>
              <a:buNone/>
              <a:defRPr sz="2174">
                <a:solidFill>
                  <a:schemeClr val="dk1"/>
                </a:solidFill>
              </a:defRPr>
            </a:lvl9pPr>
          </a:lstStyle>
          <a:p>
            <a:endParaRPr/>
          </a:p>
        </p:txBody>
      </p:sp>
      <p:sp>
        <p:nvSpPr>
          <p:cNvPr id="1628" name="Google Shape;1628;p141"/>
          <p:cNvSpPr txBox="1">
            <a:spLocks noGrp="1"/>
          </p:cNvSpPr>
          <p:nvPr>
            <p:ph type="subTitle" idx="6"/>
          </p:nvPr>
        </p:nvSpPr>
        <p:spPr>
          <a:xfrm>
            <a:off x="7498595" y="4714293"/>
            <a:ext cx="3892519"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cxnSp>
        <p:nvCxnSpPr>
          <p:cNvPr id="1629" name="Google Shape;1629;p141"/>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630" name="Google Shape;1630;p141"/>
          <p:cNvSpPr txBox="1">
            <a:spLocks noGrp="1"/>
          </p:cNvSpPr>
          <p:nvPr>
            <p:ph type="body" idx="7"/>
          </p:nvPr>
        </p:nvSpPr>
        <p:spPr>
          <a:xfrm>
            <a:off x="1811580"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31" name="Google Shape;1631;p141"/>
          <p:cNvSpPr txBox="1">
            <a:spLocks noGrp="1"/>
          </p:cNvSpPr>
          <p:nvPr>
            <p:ph type="body" idx="8"/>
          </p:nvPr>
        </p:nvSpPr>
        <p:spPr>
          <a:xfrm>
            <a:off x="7498595"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1828289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632"/>
        <p:cNvGrpSpPr/>
        <p:nvPr/>
      </p:nvGrpSpPr>
      <p:grpSpPr>
        <a:xfrm>
          <a:off x="0" y="0"/>
          <a:ext cx="0" cy="0"/>
          <a:chOff x="0" y="0"/>
          <a:chExt cx="0" cy="0"/>
        </a:xfrm>
      </p:grpSpPr>
      <p:sp>
        <p:nvSpPr>
          <p:cNvPr id="1633" name="Google Shape;1633;p142"/>
          <p:cNvSpPr>
            <a:spLocks noGrp="1"/>
          </p:cNvSpPr>
          <p:nvPr>
            <p:ph type="pic" idx="2"/>
          </p:nvPr>
        </p:nvSpPr>
        <p:spPr>
          <a:xfrm>
            <a:off x="508678"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34" name="Google Shape;1634;p142"/>
          <p:cNvSpPr>
            <a:spLocks noGrp="1"/>
          </p:cNvSpPr>
          <p:nvPr>
            <p:ph type="pic" idx="3"/>
          </p:nvPr>
        </p:nvSpPr>
        <p:spPr>
          <a:xfrm>
            <a:off x="6191562"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35" name="Google Shape;1635;p142"/>
          <p:cNvSpPr txBox="1">
            <a:spLocks noGrp="1"/>
          </p:cNvSpPr>
          <p:nvPr>
            <p:ph type="title"/>
          </p:nvPr>
        </p:nvSpPr>
        <p:spPr>
          <a:xfrm>
            <a:off x="518187" y="1877642"/>
            <a:ext cx="9327356" cy="1007144"/>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36" name="Google Shape;1636;p142"/>
          <p:cNvSpPr txBox="1">
            <a:spLocks noGrp="1"/>
          </p:cNvSpPr>
          <p:nvPr>
            <p:ph type="subTitle" idx="1"/>
          </p:nvPr>
        </p:nvSpPr>
        <p:spPr>
          <a:xfrm>
            <a:off x="1811580" y="4713503"/>
            <a:ext cx="3892519" cy="460164"/>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cxnSp>
        <p:nvCxnSpPr>
          <p:cNvPr id="1637" name="Google Shape;1637;p142"/>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638" name="Google Shape;1638;p142"/>
          <p:cNvSpPr txBox="1">
            <a:spLocks noGrp="1"/>
          </p:cNvSpPr>
          <p:nvPr>
            <p:ph type="body" idx="4"/>
          </p:nvPr>
        </p:nvSpPr>
        <p:spPr>
          <a:xfrm>
            <a:off x="1811580"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39" name="Google Shape;1639;p142"/>
          <p:cNvSpPr txBox="1">
            <a:spLocks noGrp="1"/>
          </p:cNvSpPr>
          <p:nvPr>
            <p:ph type="body" idx="5"/>
          </p:nvPr>
        </p:nvSpPr>
        <p:spPr>
          <a:xfrm>
            <a:off x="7498595"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40" name="Google Shape;1640;p142"/>
          <p:cNvSpPr txBox="1">
            <a:spLocks noGrp="1"/>
          </p:cNvSpPr>
          <p:nvPr>
            <p:ph type="body" idx="6"/>
          </p:nvPr>
        </p:nvSpPr>
        <p:spPr>
          <a:xfrm>
            <a:off x="7498595" y="4741974"/>
            <a:ext cx="3892519" cy="403102"/>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41" name="Google Shape;1641;p142"/>
          <p:cNvSpPr txBox="1">
            <a:spLocks noGrp="1"/>
          </p:cNvSpPr>
          <p:nvPr>
            <p:ph type="body" idx="7"/>
          </p:nvPr>
        </p:nvSpPr>
        <p:spPr>
          <a:xfrm>
            <a:off x="1811580" y="4336524"/>
            <a:ext cx="3892519" cy="596298"/>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42" name="Google Shape;1642;p142"/>
          <p:cNvSpPr txBox="1">
            <a:spLocks noGrp="1"/>
          </p:cNvSpPr>
          <p:nvPr>
            <p:ph type="body" idx="8"/>
          </p:nvPr>
        </p:nvSpPr>
        <p:spPr>
          <a:xfrm>
            <a:off x="7498238" y="4336524"/>
            <a:ext cx="3892927" cy="596298"/>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3958877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1643"/>
        <p:cNvGrpSpPr/>
        <p:nvPr/>
      </p:nvGrpSpPr>
      <p:grpSpPr>
        <a:xfrm>
          <a:off x="0" y="0"/>
          <a:ext cx="0" cy="0"/>
          <a:chOff x="0" y="0"/>
          <a:chExt cx="0" cy="0"/>
        </a:xfrm>
      </p:grpSpPr>
      <p:sp>
        <p:nvSpPr>
          <p:cNvPr id="1644" name="Google Shape;1644;p143"/>
          <p:cNvSpPr>
            <a:spLocks noGrp="1"/>
          </p:cNvSpPr>
          <p:nvPr>
            <p:ph type="pic" idx="2"/>
          </p:nvPr>
        </p:nvSpPr>
        <p:spPr>
          <a:xfrm>
            <a:off x="508678"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45" name="Google Shape;1645;p143"/>
          <p:cNvSpPr>
            <a:spLocks noGrp="1"/>
          </p:cNvSpPr>
          <p:nvPr>
            <p:ph type="pic" idx="3"/>
          </p:nvPr>
        </p:nvSpPr>
        <p:spPr>
          <a:xfrm>
            <a:off x="6191562"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46" name="Google Shape;1646;p143"/>
          <p:cNvSpPr txBox="1">
            <a:spLocks noGrp="1"/>
          </p:cNvSpPr>
          <p:nvPr>
            <p:ph type="title"/>
          </p:nvPr>
        </p:nvSpPr>
        <p:spPr>
          <a:xfrm>
            <a:off x="518187" y="1877642"/>
            <a:ext cx="9327356" cy="1007144"/>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47" name="Google Shape;1647;p143"/>
          <p:cNvSpPr txBox="1">
            <a:spLocks noGrp="1"/>
          </p:cNvSpPr>
          <p:nvPr>
            <p:ph type="subTitle" idx="1"/>
          </p:nvPr>
        </p:nvSpPr>
        <p:spPr>
          <a:xfrm>
            <a:off x="1811580" y="4714293"/>
            <a:ext cx="3892519"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cxnSp>
        <p:nvCxnSpPr>
          <p:cNvPr id="1648" name="Google Shape;1648;p143"/>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649" name="Google Shape;1649;p143"/>
          <p:cNvSpPr txBox="1">
            <a:spLocks noGrp="1"/>
          </p:cNvSpPr>
          <p:nvPr>
            <p:ph type="body" idx="4"/>
          </p:nvPr>
        </p:nvSpPr>
        <p:spPr>
          <a:xfrm>
            <a:off x="1811580"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50" name="Google Shape;1650;p143"/>
          <p:cNvSpPr txBox="1">
            <a:spLocks noGrp="1"/>
          </p:cNvSpPr>
          <p:nvPr>
            <p:ph type="body" idx="5"/>
          </p:nvPr>
        </p:nvSpPr>
        <p:spPr>
          <a:xfrm>
            <a:off x="7498595"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51" name="Google Shape;1651;p143"/>
          <p:cNvSpPr txBox="1">
            <a:spLocks noGrp="1"/>
          </p:cNvSpPr>
          <p:nvPr>
            <p:ph type="body" idx="6"/>
          </p:nvPr>
        </p:nvSpPr>
        <p:spPr>
          <a:xfrm>
            <a:off x="1811580" y="4336524"/>
            <a:ext cx="3892927" cy="596298"/>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52" name="Google Shape;1652;p143"/>
          <p:cNvSpPr txBox="1">
            <a:spLocks noGrp="1"/>
          </p:cNvSpPr>
          <p:nvPr>
            <p:ph type="body" idx="7"/>
          </p:nvPr>
        </p:nvSpPr>
        <p:spPr>
          <a:xfrm>
            <a:off x="7498595" y="4336524"/>
            <a:ext cx="3892927" cy="596298"/>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53" name="Google Shape;1653;p143"/>
          <p:cNvSpPr txBox="1">
            <a:spLocks noGrp="1"/>
          </p:cNvSpPr>
          <p:nvPr>
            <p:ph type="body" idx="8"/>
          </p:nvPr>
        </p:nvSpPr>
        <p:spPr>
          <a:xfrm>
            <a:off x="7498595" y="4741974"/>
            <a:ext cx="3892519" cy="403102"/>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5840765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654"/>
        <p:cNvGrpSpPr/>
        <p:nvPr/>
      </p:nvGrpSpPr>
      <p:grpSpPr>
        <a:xfrm>
          <a:off x="0" y="0"/>
          <a:ext cx="0" cy="0"/>
          <a:chOff x="0" y="0"/>
          <a:chExt cx="0" cy="0"/>
        </a:xfrm>
      </p:grpSpPr>
      <p:sp>
        <p:nvSpPr>
          <p:cNvPr id="1655" name="Google Shape;1655;p144"/>
          <p:cNvSpPr>
            <a:spLocks noGrp="1"/>
          </p:cNvSpPr>
          <p:nvPr>
            <p:ph type="pic" idx="2"/>
          </p:nvPr>
        </p:nvSpPr>
        <p:spPr>
          <a:xfrm>
            <a:off x="508678"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56" name="Google Shape;1656;p144"/>
          <p:cNvSpPr>
            <a:spLocks noGrp="1"/>
          </p:cNvSpPr>
          <p:nvPr>
            <p:ph type="pic" idx="3"/>
          </p:nvPr>
        </p:nvSpPr>
        <p:spPr>
          <a:xfrm>
            <a:off x="6191562" y="4278303"/>
            <a:ext cx="1166124" cy="1166102"/>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57" name="Google Shape;1657;p144"/>
          <p:cNvSpPr txBox="1">
            <a:spLocks noGrp="1"/>
          </p:cNvSpPr>
          <p:nvPr>
            <p:ph type="title"/>
          </p:nvPr>
        </p:nvSpPr>
        <p:spPr>
          <a:xfrm>
            <a:off x="518187" y="1877642"/>
            <a:ext cx="9327356" cy="1007144"/>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1658" name="Google Shape;1658;p144"/>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659" name="Google Shape;1659;p144"/>
          <p:cNvSpPr txBox="1">
            <a:spLocks noGrp="1"/>
          </p:cNvSpPr>
          <p:nvPr>
            <p:ph type="subTitle" idx="1"/>
          </p:nvPr>
        </p:nvSpPr>
        <p:spPr>
          <a:xfrm>
            <a:off x="1811580" y="4714293"/>
            <a:ext cx="3892519" cy="46016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sp>
        <p:nvSpPr>
          <p:cNvPr id="1660" name="Google Shape;1660;p144"/>
          <p:cNvSpPr txBox="1">
            <a:spLocks noGrp="1"/>
          </p:cNvSpPr>
          <p:nvPr>
            <p:ph type="body" idx="4"/>
          </p:nvPr>
        </p:nvSpPr>
        <p:spPr>
          <a:xfrm>
            <a:off x="1811580"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61" name="Google Shape;1661;p144"/>
          <p:cNvSpPr txBox="1">
            <a:spLocks noGrp="1"/>
          </p:cNvSpPr>
          <p:nvPr>
            <p:ph type="body" idx="5"/>
          </p:nvPr>
        </p:nvSpPr>
        <p:spPr>
          <a:xfrm>
            <a:off x="1811580" y="4336524"/>
            <a:ext cx="3892927" cy="596298"/>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62" name="Google Shape;1662;p144"/>
          <p:cNvSpPr txBox="1">
            <a:spLocks noGrp="1"/>
          </p:cNvSpPr>
          <p:nvPr>
            <p:ph type="body" idx="6"/>
          </p:nvPr>
        </p:nvSpPr>
        <p:spPr>
          <a:xfrm>
            <a:off x="7498595" y="5085397"/>
            <a:ext cx="3892519" cy="4031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63" name="Google Shape;1663;p144"/>
          <p:cNvSpPr txBox="1">
            <a:spLocks noGrp="1"/>
          </p:cNvSpPr>
          <p:nvPr>
            <p:ph type="body" idx="7"/>
          </p:nvPr>
        </p:nvSpPr>
        <p:spPr>
          <a:xfrm>
            <a:off x="7498595" y="4336524"/>
            <a:ext cx="3892927" cy="596298"/>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664" name="Google Shape;1664;p144"/>
          <p:cNvSpPr txBox="1">
            <a:spLocks noGrp="1"/>
          </p:cNvSpPr>
          <p:nvPr>
            <p:ph type="body" idx="8"/>
          </p:nvPr>
        </p:nvSpPr>
        <p:spPr>
          <a:xfrm>
            <a:off x="7498595" y="4741974"/>
            <a:ext cx="3892519" cy="403102"/>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742027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665"/>
        <p:cNvGrpSpPr/>
        <p:nvPr/>
      </p:nvGrpSpPr>
      <p:grpSpPr>
        <a:xfrm>
          <a:off x="0" y="0"/>
          <a:ext cx="0" cy="0"/>
          <a:chOff x="0" y="0"/>
          <a:chExt cx="0" cy="0"/>
        </a:xfrm>
      </p:grpSpPr>
      <p:sp>
        <p:nvSpPr>
          <p:cNvPr id="1666" name="Google Shape;1666;p145"/>
          <p:cNvSpPr/>
          <p:nvPr/>
        </p:nvSpPr>
        <p:spPr>
          <a:xfrm>
            <a:off x="6970695" y="2268552"/>
            <a:ext cx="1865471" cy="1865111"/>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667" name="Google Shape;1667;p145"/>
          <p:cNvSpPr/>
          <p:nvPr/>
        </p:nvSpPr>
        <p:spPr>
          <a:xfrm>
            <a:off x="3593642" y="2268552"/>
            <a:ext cx="1865471" cy="1865111"/>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668" name="Google Shape;1668;p145"/>
          <p:cNvSpPr txBox="1">
            <a:spLocks noGrp="1"/>
          </p:cNvSpPr>
          <p:nvPr>
            <p:ph type="subTitle" idx="1"/>
          </p:nvPr>
        </p:nvSpPr>
        <p:spPr>
          <a:xfrm>
            <a:off x="2982731" y="4401382"/>
            <a:ext cx="3087494" cy="397803"/>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669" name="Google Shape;1669;p145"/>
          <p:cNvSpPr txBox="1">
            <a:spLocks noGrp="1"/>
          </p:cNvSpPr>
          <p:nvPr>
            <p:ph type="subTitle" idx="2"/>
          </p:nvPr>
        </p:nvSpPr>
        <p:spPr>
          <a:xfrm>
            <a:off x="6359784" y="4401382"/>
            <a:ext cx="3087494" cy="397803"/>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670" name="Google Shape;1670;p145"/>
          <p:cNvSpPr txBox="1">
            <a:spLocks noGrp="1"/>
          </p:cNvSpPr>
          <p:nvPr>
            <p:ph type="subTitle" idx="3"/>
          </p:nvPr>
        </p:nvSpPr>
        <p:spPr>
          <a:xfrm>
            <a:off x="2982731" y="4824162"/>
            <a:ext cx="3087494" cy="683929"/>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1" name="Google Shape;1671;p145"/>
          <p:cNvSpPr txBox="1">
            <a:spLocks noGrp="1"/>
          </p:cNvSpPr>
          <p:nvPr>
            <p:ph type="subTitle" idx="4"/>
          </p:nvPr>
        </p:nvSpPr>
        <p:spPr>
          <a:xfrm>
            <a:off x="6359784" y="4824162"/>
            <a:ext cx="3087494" cy="683929"/>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72" name="Google Shape;1672;p145"/>
          <p:cNvSpPr txBox="1">
            <a:spLocks noGrp="1"/>
          </p:cNvSpPr>
          <p:nvPr>
            <p:ph type="title"/>
          </p:nvPr>
        </p:nvSpPr>
        <p:spPr>
          <a:xfrm>
            <a:off x="598023" y="0"/>
            <a:ext cx="11362564" cy="2268621"/>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673" name="Google Shape;1673;p145"/>
          <p:cNvSpPr>
            <a:spLocks noGrp="1"/>
          </p:cNvSpPr>
          <p:nvPr>
            <p:ph type="pic" idx="5"/>
          </p:nvPr>
        </p:nvSpPr>
        <p:spPr>
          <a:xfrm>
            <a:off x="3997828" y="2682144"/>
            <a:ext cx="1057182" cy="1056869"/>
          </a:xfrm>
          <a:prstGeom prst="rect">
            <a:avLst/>
          </a:prstGeom>
          <a:noFill/>
          <a:ln>
            <a:noFill/>
          </a:ln>
        </p:spPr>
      </p:sp>
      <p:sp>
        <p:nvSpPr>
          <p:cNvPr id="1674" name="Google Shape;1674;p145"/>
          <p:cNvSpPr>
            <a:spLocks noGrp="1"/>
          </p:cNvSpPr>
          <p:nvPr>
            <p:ph type="pic" idx="6"/>
          </p:nvPr>
        </p:nvSpPr>
        <p:spPr>
          <a:xfrm>
            <a:off x="7374880" y="2682144"/>
            <a:ext cx="1057182" cy="1056869"/>
          </a:xfrm>
          <a:prstGeom prst="rect">
            <a:avLst/>
          </a:prstGeom>
          <a:noFill/>
          <a:ln>
            <a:noFill/>
          </a:ln>
        </p:spPr>
      </p:sp>
    </p:spTree>
    <p:extLst>
      <p:ext uri="{BB962C8B-B14F-4D97-AF65-F5344CB8AC3E}">
        <p14:creationId xmlns:p14="http://schemas.microsoft.com/office/powerpoint/2010/main" val="368805272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1675"/>
        <p:cNvGrpSpPr/>
        <p:nvPr/>
      </p:nvGrpSpPr>
      <p:grpSpPr>
        <a:xfrm>
          <a:off x="0" y="0"/>
          <a:ext cx="0" cy="0"/>
          <a:chOff x="0" y="0"/>
          <a:chExt cx="0" cy="0"/>
        </a:xfrm>
      </p:grpSpPr>
      <p:sp>
        <p:nvSpPr>
          <p:cNvPr id="1676" name="Google Shape;1676;p146"/>
          <p:cNvSpPr/>
          <p:nvPr/>
        </p:nvSpPr>
        <p:spPr>
          <a:xfrm>
            <a:off x="9167888" y="2298975"/>
            <a:ext cx="1854455" cy="1854107"/>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677" name="Google Shape;1677;p146"/>
          <p:cNvSpPr/>
          <p:nvPr/>
        </p:nvSpPr>
        <p:spPr>
          <a:xfrm>
            <a:off x="5351873" y="2298975"/>
            <a:ext cx="1854455" cy="1854107"/>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678" name="Google Shape;1678;p146"/>
          <p:cNvSpPr/>
          <p:nvPr/>
        </p:nvSpPr>
        <p:spPr>
          <a:xfrm>
            <a:off x="1535858" y="2283831"/>
            <a:ext cx="1855271" cy="185410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679" name="Google Shape;1679;p146"/>
          <p:cNvSpPr txBox="1">
            <a:spLocks noGrp="1"/>
          </p:cNvSpPr>
          <p:nvPr>
            <p:ph type="subTitle" idx="1"/>
          </p:nvPr>
        </p:nvSpPr>
        <p:spPr>
          <a:xfrm>
            <a:off x="598022" y="4399147"/>
            <a:ext cx="3730943" cy="397803"/>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680" name="Google Shape;1680;p146"/>
          <p:cNvSpPr txBox="1">
            <a:spLocks noGrp="1"/>
          </p:cNvSpPr>
          <p:nvPr>
            <p:ph type="subTitle" idx="2"/>
          </p:nvPr>
        </p:nvSpPr>
        <p:spPr>
          <a:xfrm>
            <a:off x="598022" y="4821925"/>
            <a:ext cx="3730943" cy="683929"/>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1" name="Google Shape;1681;p146"/>
          <p:cNvSpPr txBox="1">
            <a:spLocks noGrp="1"/>
          </p:cNvSpPr>
          <p:nvPr>
            <p:ph type="subTitle" idx="3"/>
          </p:nvPr>
        </p:nvSpPr>
        <p:spPr>
          <a:xfrm>
            <a:off x="4413629" y="4399147"/>
            <a:ext cx="3730943" cy="397803"/>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682" name="Google Shape;1682;p146"/>
          <p:cNvSpPr txBox="1">
            <a:spLocks noGrp="1"/>
          </p:cNvSpPr>
          <p:nvPr>
            <p:ph type="subTitle" idx="4"/>
          </p:nvPr>
        </p:nvSpPr>
        <p:spPr>
          <a:xfrm>
            <a:off x="4413629" y="4821925"/>
            <a:ext cx="3730943" cy="683929"/>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3" name="Google Shape;1683;p146"/>
          <p:cNvSpPr txBox="1">
            <a:spLocks noGrp="1"/>
          </p:cNvSpPr>
          <p:nvPr>
            <p:ph type="subTitle" idx="5"/>
          </p:nvPr>
        </p:nvSpPr>
        <p:spPr>
          <a:xfrm>
            <a:off x="8229644" y="4399147"/>
            <a:ext cx="3730943" cy="397803"/>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684" name="Google Shape;1684;p146"/>
          <p:cNvSpPr txBox="1">
            <a:spLocks noGrp="1"/>
          </p:cNvSpPr>
          <p:nvPr>
            <p:ph type="subTitle" idx="6"/>
          </p:nvPr>
        </p:nvSpPr>
        <p:spPr>
          <a:xfrm>
            <a:off x="8229644" y="4821925"/>
            <a:ext cx="3730943" cy="683929"/>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85" name="Google Shape;1685;p146"/>
          <p:cNvSpPr txBox="1">
            <a:spLocks noGrp="1"/>
          </p:cNvSpPr>
          <p:nvPr>
            <p:ph type="title"/>
          </p:nvPr>
        </p:nvSpPr>
        <p:spPr>
          <a:xfrm>
            <a:off x="598023" y="0"/>
            <a:ext cx="11362564" cy="2268621"/>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686" name="Google Shape;1686;p146"/>
          <p:cNvSpPr>
            <a:spLocks noGrp="1"/>
          </p:cNvSpPr>
          <p:nvPr>
            <p:ph type="pic" idx="7"/>
          </p:nvPr>
        </p:nvSpPr>
        <p:spPr>
          <a:xfrm>
            <a:off x="1934944" y="2724314"/>
            <a:ext cx="1057182" cy="1056869"/>
          </a:xfrm>
          <a:prstGeom prst="rect">
            <a:avLst/>
          </a:prstGeom>
          <a:noFill/>
          <a:ln>
            <a:noFill/>
          </a:ln>
        </p:spPr>
      </p:sp>
      <p:sp>
        <p:nvSpPr>
          <p:cNvPr id="1687" name="Google Shape;1687;p146"/>
          <p:cNvSpPr>
            <a:spLocks noGrp="1"/>
          </p:cNvSpPr>
          <p:nvPr>
            <p:ph type="pic" idx="8"/>
          </p:nvPr>
        </p:nvSpPr>
        <p:spPr>
          <a:xfrm>
            <a:off x="5750958" y="2724314"/>
            <a:ext cx="1057182" cy="1056869"/>
          </a:xfrm>
          <a:prstGeom prst="rect">
            <a:avLst/>
          </a:prstGeom>
          <a:noFill/>
          <a:ln>
            <a:noFill/>
          </a:ln>
        </p:spPr>
      </p:sp>
      <p:sp>
        <p:nvSpPr>
          <p:cNvPr id="1688" name="Google Shape;1688;p146"/>
          <p:cNvSpPr>
            <a:spLocks noGrp="1"/>
          </p:cNvSpPr>
          <p:nvPr>
            <p:ph type="pic" idx="9"/>
          </p:nvPr>
        </p:nvSpPr>
        <p:spPr>
          <a:xfrm>
            <a:off x="9566565" y="2724314"/>
            <a:ext cx="1057182" cy="1056869"/>
          </a:xfrm>
          <a:prstGeom prst="rect">
            <a:avLst/>
          </a:prstGeom>
          <a:noFill/>
          <a:ln>
            <a:noFill/>
          </a:ln>
        </p:spPr>
      </p:sp>
    </p:spTree>
    <p:extLst>
      <p:ext uri="{BB962C8B-B14F-4D97-AF65-F5344CB8AC3E}">
        <p14:creationId xmlns:p14="http://schemas.microsoft.com/office/powerpoint/2010/main" val="34813714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1689"/>
        <p:cNvGrpSpPr/>
        <p:nvPr/>
      </p:nvGrpSpPr>
      <p:grpSpPr>
        <a:xfrm>
          <a:off x="0" y="0"/>
          <a:ext cx="0" cy="0"/>
          <a:chOff x="0" y="0"/>
          <a:chExt cx="0" cy="0"/>
        </a:xfrm>
      </p:grpSpPr>
      <p:sp>
        <p:nvSpPr>
          <p:cNvPr id="1690" name="Google Shape;1690;p147"/>
          <p:cNvSpPr/>
          <p:nvPr/>
        </p:nvSpPr>
        <p:spPr>
          <a:xfrm>
            <a:off x="9649942" y="2268695"/>
            <a:ext cx="1869551" cy="1865111"/>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691" name="Google Shape;1691;p147"/>
          <p:cNvSpPr/>
          <p:nvPr/>
        </p:nvSpPr>
        <p:spPr>
          <a:xfrm>
            <a:off x="6756836" y="2268695"/>
            <a:ext cx="1869551" cy="1865111"/>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692" name="Google Shape;1692;p147"/>
          <p:cNvSpPr/>
          <p:nvPr/>
        </p:nvSpPr>
        <p:spPr>
          <a:xfrm>
            <a:off x="916970" y="2268695"/>
            <a:ext cx="1869551" cy="1865111"/>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693" name="Google Shape;1693;p147"/>
          <p:cNvSpPr/>
          <p:nvPr/>
        </p:nvSpPr>
        <p:spPr>
          <a:xfrm>
            <a:off x="3867947" y="2268695"/>
            <a:ext cx="1869551" cy="1865111"/>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694" name="Google Shape;1694;p147"/>
          <p:cNvSpPr txBox="1">
            <a:spLocks noGrp="1"/>
          </p:cNvSpPr>
          <p:nvPr>
            <p:ph type="subTitle" idx="1"/>
          </p:nvPr>
        </p:nvSpPr>
        <p:spPr>
          <a:xfrm>
            <a:off x="520985" y="4597758"/>
            <a:ext cx="2661520" cy="397803"/>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695" name="Google Shape;1695;p147"/>
          <p:cNvSpPr txBox="1">
            <a:spLocks noGrp="1"/>
          </p:cNvSpPr>
          <p:nvPr>
            <p:ph type="subTitle" idx="2"/>
          </p:nvPr>
        </p:nvSpPr>
        <p:spPr>
          <a:xfrm>
            <a:off x="520985" y="5020538"/>
            <a:ext cx="2661520" cy="683929"/>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6" name="Google Shape;1696;p147"/>
          <p:cNvSpPr txBox="1">
            <a:spLocks noGrp="1"/>
          </p:cNvSpPr>
          <p:nvPr>
            <p:ph type="subTitle" idx="3"/>
          </p:nvPr>
        </p:nvSpPr>
        <p:spPr>
          <a:xfrm>
            <a:off x="3471962" y="4597758"/>
            <a:ext cx="2661520" cy="397803"/>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697" name="Google Shape;1697;p147"/>
          <p:cNvSpPr txBox="1">
            <a:spLocks noGrp="1"/>
          </p:cNvSpPr>
          <p:nvPr>
            <p:ph type="subTitle" idx="4"/>
          </p:nvPr>
        </p:nvSpPr>
        <p:spPr>
          <a:xfrm>
            <a:off x="3471962" y="5020538"/>
            <a:ext cx="2661520" cy="683929"/>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698" name="Google Shape;1698;p147"/>
          <p:cNvSpPr txBox="1">
            <a:spLocks noGrp="1"/>
          </p:cNvSpPr>
          <p:nvPr>
            <p:ph type="subTitle" idx="5"/>
          </p:nvPr>
        </p:nvSpPr>
        <p:spPr>
          <a:xfrm>
            <a:off x="6360852" y="4597758"/>
            <a:ext cx="2661520" cy="397803"/>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699" name="Google Shape;1699;p147"/>
          <p:cNvSpPr txBox="1">
            <a:spLocks noGrp="1"/>
          </p:cNvSpPr>
          <p:nvPr>
            <p:ph type="subTitle" idx="6"/>
          </p:nvPr>
        </p:nvSpPr>
        <p:spPr>
          <a:xfrm>
            <a:off x="6360852" y="5020538"/>
            <a:ext cx="2661520" cy="683929"/>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00" name="Google Shape;1700;p147"/>
          <p:cNvSpPr txBox="1">
            <a:spLocks noGrp="1"/>
          </p:cNvSpPr>
          <p:nvPr>
            <p:ph type="subTitle" idx="7"/>
          </p:nvPr>
        </p:nvSpPr>
        <p:spPr>
          <a:xfrm>
            <a:off x="9253957" y="4597758"/>
            <a:ext cx="2661520" cy="397803"/>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701" name="Google Shape;1701;p147"/>
          <p:cNvSpPr txBox="1">
            <a:spLocks noGrp="1"/>
          </p:cNvSpPr>
          <p:nvPr>
            <p:ph type="subTitle" idx="8"/>
          </p:nvPr>
        </p:nvSpPr>
        <p:spPr>
          <a:xfrm>
            <a:off x="9253957" y="5020538"/>
            <a:ext cx="2661520" cy="683929"/>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02" name="Google Shape;1702;p147"/>
          <p:cNvSpPr txBox="1">
            <a:spLocks noGrp="1"/>
          </p:cNvSpPr>
          <p:nvPr>
            <p:ph type="title"/>
          </p:nvPr>
        </p:nvSpPr>
        <p:spPr>
          <a:xfrm>
            <a:off x="598023" y="0"/>
            <a:ext cx="11362564" cy="2268621"/>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703" name="Google Shape;1703;p147"/>
          <p:cNvSpPr>
            <a:spLocks noGrp="1"/>
          </p:cNvSpPr>
          <p:nvPr>
            <p:ph type="pic" idx="9"/>
          </p:nvPr>
        </p:nvSpPr>
        <p:spPr>
          <a:xfrm>
            <a:off x="1323195" y="2672822"/>
            <a:ext cx="1057182" cy="1056869"/>
          </a:xfrm>
          <a:prstGeom prst="rect">
            <a:avLst/>
          </a:prstGeom>
          <a:noFill/>
          <a:ln>
            <a:noFill/>
          </a:ln>
        </p:spPr>
      </p:sp>
      <p:sp>
        <p:nvSpPr>
          <p:cNvPr id="1704" name="Google Shape;1704;p147"/>
          <p:cNvSpPr>
            <a:spLocks noGrp="1"/>
          </p:cNvSpPr>
          <p:nvPr>
            <p:ph type="pic" idx="13"/>
          </p:nvPr>
        </p:nvSpPr>
        <p:spPr>
          <a:xfrm>
            <a:off x="4274172" y="2672822"/>
            <a:ext cx="1057182" cy="1056869"/>
          </a:xfrm>
          <a:prstGeom prst="rect">
            <a:avLst/>
          </a:prstGeom>
          <a:noFill/>
          <a:ln>
            <a:noFill/>
          </a:ln>
        </p:spPr>
      </p:sp>
      <p:sp>
        <p:nvSpPr>
          <p:cNvPr id="1705" name="Google Shape;1705;p147"/>
          <p:cNvSpPr>
            <a:spLocks noGrp="1"/>
          </p:cNvSpPr>
          <p:nvPr>
            <p:ph type="pic" idx="14"/>
          </p:nvPr>
        </p:nvSpPr>
        <p:spPr>
          <a:xfrm>
            <a:off x="7134126" y="2672822"/>
            <a:ext cx="1057182" cy="1056869"/>
          </a:xfrm>
          <a:prstGeom prst="rect">
            <a:avLst/>
          </a:prstGeom>
          <a:noFill/>
          <a:ln>
            <a:noFill/>
          </a:ln>
        </p:spPr>
      </p:sp>
      <p:sp>
        <p:nvSpPr>
          <p:cNvPr id="1706" name="Google Shape;1706;p147"/>
          <p:cNvSpPr>
            <a:spLocks noGrp="1"/>
          </p:cNvSpPr>
          <p:nvPr>
            <p:ph type="pic" idx="15"/>
          </p:nvPr>
        </p:nvSpPr>
        <p:spPr>
          <a:xfrm>
            <a:off x="10056179" y="2672822"/>
            <a:ext cx="1057182" cy="1056869"/>
          </a:xfrm>
          <a:prstGeom prst="rect">
            <a:avLst/>
          </a:prstGeom>
          <a:noFill/>
          <a:ln>
            <a:noFill/>
          </a:ln>
        </p:spPr>
      </p:sp>
    </p:spTree>
    <p:extLst>
      <p:ext uri="{BB962C8B-B14F-4D97-AF65-F5344CB8AC3E}">
        <p14:creationId xmlns:p14="http://schemas.microsoft.com/office/powerpoint/2010/main" val="18533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1631565"/>
            <a:ext cx="3681412"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95406" y="1631564"/>
            <a:ext cx="3684970" cy="3161093"/>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1631566"/>
            <a:ext cx="3690937"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07388" y="1631566"/>
            <a:ext cx="3681793" cy="3165507"/>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1631565"/>
            <a:ext cx="3681412" cy="316109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1707"/>
        <p:cNvGrpSpPr/>
        <p:nvPr/>
      </p:nvGrpSpPr>
      <p:grpSpPr>
        <a:xfrm>
          <a:off x="0" y="0"/>
          <a:ext cx="0" cy="0"/>
          <a:chOff x="0" y="0"/>
          <a:chExt cx="0" cy="0"/>
        </a:xfrm>
      </p:grpSpPr>
      <p:sp>
        <p:nvSpPr>
          <p:cNvPr id="1708" name="Google Shape;1708;p148"/>
          <p:cNvSpPr/>
          <p:nvPr/>
        </p:nvSpPr>
        <p:spPr>
          <a:xfrm>
            <a:off x="5285502" y="1478681"/>
            <a:ext cx="1865471" cy="1865111"/>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09" name="Google Shape;1709;p148"/>
          <p:cNvSpPr txBox="1">
            <a:spLocks noGrp="1"/>
          </p:cNvSpPr>
          <p:nvPr>
            <p:ph type="title"/>
          </p:nvPr>
        </p:nvSpPr>
        <p:spPr>
          <a:xfrm>
            <a:off x="906827" y="3788107"/>
            <a:ext cx="10622822" cy="809465"/>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710" name="Google Shape;1710;p148"/>
          <p:cNvSpPr txBox="1">
            <a:spLocks noGrp="1"/>
          </p:cNvSpPr>
          <p:nvPr>
            <p:ph type="subTitle" idx="1"/>
          </p:nvPr>
        </p:nvSpPr>
        <p:spPr>
          <a:xfrm>
            <a:off x="907847" y="4619751"/>
            <a:ext cx="10620782" cy="808242"/>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1711" name="Google Shape;1711;p148"/>
          <p:cNvSpPr>
            <a:spLocks noGrp="1"/>
          </p:cNvSpPr>
          <p:nvPr>
            <p:ph type="pic" idx="2"/>
          </p:nvPr>
        </p:nvSpPr>
        <p:spPr>
          <a:xfrm>
            <a:off x="5689687" y="1882809"/>
            <a:ext cx="1057182" cy="1056869"/>
          </a:xfrm>
          <a:prstGeom prst="rect">
            <a:avLst/>
          </a:prstGeom>
          <a:noFill/>
          <a:ln>
            <a:noFill/>
          </a:ln>
        </p:spPr>
      </p:sp>
    </p:spTree>
    <p:extLst>
      <p:ext uri="{BB962C8B-B14F-4D97-AF65-F5344CB8AC3E}">
        <p14:creationId xmlns:p14="http://schemas.microsoft.com/office/powerpoint/2010/main" val="31872371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1712"/>
        <p:cNvGrpSpPr/>
        <p:nvPr/>
      </p:nvGrpSpPr>
      <p:grpSpPr>
        <a:xfrm>
          <a:off x="0" y="0"/>
          <a:ext cx="0" cy="0"/>
          <a:chOff x="0" y="0"/>
          <a:chExt cx="0" cy="0"/>
        </a:xfrm>
      </p:grpSpPr>
      <p:sp>
        <p:nvSpPr>
          <p:cNvPr id="1713" name="Google Shape;1713;p149"/>
          <p:cNvSpPr/>
          <p:nvPr/>
        </p:nvSpPr>
        <p:spPr>
          <a:xfrm>
            <a:off x="5285502" y="1478681"/>
            <a:ext cx="1865471" cy="1865111"/>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14" name="Google Shape;1714;p149"/>
          <p:cNvSpPr txBox="1">
            <a:spLocks noGrp="1"/>
          </p:cNvSpPr>
          <p:nvPr>
            <p:ph type="title"/>
          </p:nvPr>
        </p:nvSpPr>
        <p:spPr>
          <a:xfrm>
            <a:off x="906827" y="3788107"/>
            <a:ext cx="10622822" cy="809465"/>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715" name="Google Shape;1715;p149"/>
          <p:cNvSpPr txBox="1">
            <a:spLocks noGrp="1"/>
          </p:cNvSpPr>
          <p:nvPr>
            <p:ph type="subTitle" idx="1"/>
          </p:nvPr>
        </p:nvSpPr>
        <p:spPr>
          <a:xfrm>
            <a:off x="907847" y="4619751"/>
            <a:ext cx="10620782" cy="808242"/>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1716" name="Google Shape;1716;p149"/>
          <p:cNvSpPr>
            <a:spLocks noGrp="1"/>
          </p:cNvSpPr>
          <p:nvPr>
            <p:ph type="pic" idx="2"/>
          </p:nvPr>
        </p:nvSpPr>
        <p:spPr>
          <a:xfrm>
            <a:off x="5689687" y="1882809"/>
            <a:ext cx="1057182" cy="1056869"/>
          </a:xfrm>
          <a:prstGeom prst="rect">
            <a:avLst/>
          </a:prstGeom>
          <a:noFill/>
          <a:ln>
            <a:noFill/>
          </a:ln>
        </p:spPr>
      </p:sp>
    </p:spTree>
    <p:extLst>
      <p:ext uri="{BB962C8B-B14F-4D97-AF65-F5344CB8AC3E}">
        <p14:creationId xmlns:p14="http://schemas.microsoft.com/office/powerpoint/2010/main" val="18803379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1717"/>
        <p:cNvGrpSpPr/>
        <p:nvPr/>
      </p:nvGrpSpPr>
      <p:grpSpPr>
        <a:xfrm>
          <a:off x="0" y="0"/>
          <a:ext cx="0" cy="0"/>
          <a:chOff x="0" y="0"/>
          <a:chExt cx="0" cy="0"/>
        </a:xfrm>
      </p:grpSpPr>
      <p:sp>
        <p:nvSpPr>
          <p:cNvPr id="1718" name="Google Shape;1718;p150"/>
          <p:cNvSpPr txBox="1">
            <a:spLocks noGrp="1"/>
          </p:cNvSpPr>
          <p:nvPr>
            <p:ph type="title"/>
          </p:nvPr>
        </p:nvSpPr>
        <p:spPr>
          <a:xfrm>
            <a:off x="2849507" y="2906015"/>
            <a:ext cx="8563541" cy="809465"/>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719" name="Google Shape;1719;p150"/>
          <p:cNvSpPr/>
          <p:nvPr/>
        </p:nvSpPr>
        <p:spPr>
          <a:xfrm>
            <a:off x="696620" y="2564660"/>
            <a:ext cx="1865471" cy="1865111"/>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20" name="Google Shape;1720;p150"/>
          <p:cNvSpPr txBox="1">
            <a:spLocks noGrp="1"/>
          </p:cNvSpPr>
          <p:nvPr>
            <p:ph type="subTitle" idx="1"/>
          </p:nvPr>
        </p:nvSpPr>
        <p:spPr>
          <a:xfrm>
            <a:off x="2843807" y="3653241"/>
            <a:ext cx="8568846" cy="435301"/>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1721" name="Google Shape;1721;p150"/>
          <p:cNvSpPr>
            <a:spLocks noGrp="1"/>
          </p:cNvSpPr>
          <p:nvPr>
            <p:ph type="pic" idx="2"/>
          </p:nvPr>
        </p:nvSpPr>
        <p:spPr>
          <a:xfrm>
            <a:off x="1100805" y="2968788"/>
            <a:ext cx="1057182" cy="1056869"/>
          </a:xfrm>
          <a:prstGeom prst="rect">
            <a:avLst/>
          </a:prstGeom>
          <a:noFill/>
          <a:ln>
            <a:noFill/>
          </a:ln>
        </p:spPr>
      </p:sp>
    </p:spTree>
    <p:extLst>
      <p:ext uri="{BB962C8B-B14F-4D97-AF65-F5344CB8AC3E}">
        <p14:creationId xmlns:p14="http://schemas.microsoft.com/office/powerpoint/2010/main" val="194984554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1722"/>
        <p:cNvGrpSpPr/>
        <p:nvPr/>
      </p:nvGrpSpPr>
      <p:grpSpPr>
        <a:xfrm>
          <a:off x="0" y="0"/>
          <a:ext cx="0" cy="0"/>
          <a:chOff x="0" y="0"/>
          <a:chExt cx="0" cy="0"/>
        </a:xfrm>
      </p:grpSpPr>
      <p:sp>
        <p:nvSpPr>
          <p:cNvPr id="1723" name="Google Shape;1723;p151"/>
          <p:cNvSpPr/>
          <p:nvPr/>
        </p:nvSpPr>
        <p:spPr>
          <a:xfrm>
            <a:off x="696620" y="2564660"/>
            <a:ext cx="1865471" cy="1865111"/>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24" name="Google Shape;1724;p151"/>
          <p:cNvSpPr txBox="1">
            <a:spLocks noGrp="1"/>
          </p:cNvSpPr>
          <p:nvPr>
            <p:ph type="title"/>
          </p:nvPr>
        </p:nvSpPr>
        <p:spPr>
          <a:xfrm>
            <a:off x="2849507" y="2906015"/>
            <a:ext cx="8563541" cy="809465"/>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725" name="Google Shape;1725;p151"/>
          <p:cNvSpPr txBox="1">
            <a:spLocks noGrp="1"/>
          </p:cNvSpPr>
          <p:nvPr>
            <p:ph type="subTitle" idx="1"/>
          </p:nvPr>
        </p:nvSpPr>
        <p:spPr>
          <a:xfrm>
            <a:off x="2843807" y="3653241"/>
            <a:ext cx="8568846" cy="435301"/>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1726" name="Google Shape;1726;p151"/>
          <p:cNvSpPr>
            <a:spLocks noGrp="1"/>
          </p:cNvSpPr>
          <p:nvPr>
            <p:ph type="pic" idx="2"/>
          </p:nvPr>
        </p:nvSpPr>
        <p:spPr>
          <a:xfrm>
            <a:off x="1100805" y="2968788"/>
            <a:ext cx="1057182" cy="1056869"/>
          </a:xfrm>
          <a:prstGeom prst="rect">
            <a:avLst/>
          </a:prstGeom>
          <a:noFill/>
          <a:ln>
            <a:noFill/>
          </a:ln>
        </p:spPr>
      </p:sp>
    </p:spTree>
    <p:extLst>
      <p:ext uri="{BB962C8B-B14F-4D97-AF65-F5344CB8AC3E}">
        <p14:creationId xmlns:p14="http://schemas.microsoft.com/office/powerpoint/2010/main" val="416809422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1727"/>
        <p:cNvGrpSpPr/>
        <p:nvPr/>
      </p:nvGrpSpPr>
      <p:grpSpPr>
        <a:xfrm>
          <a:off x="0" y="0"/>
          <a:ext cx="0" cy="0"/>
          <a:chOff x="0" y="0"/>
          <a:chExt cx="0" cy="0"/>
        </a:xfrm>
      </p:grpSpPr>
      <p:sp>
        <p:nvSpPr>
          <p:cNvPr id="1728" name="Google Shape;1728;p152"/>
          <p:cNvSpPr/>
          <p:nvPr/>
        </p:nvSpPr>
        <p:spPr>
          <a:xfrm>
            <a:off x="696620" y="2564660"/>
            <a:ext cx="1865471" cy="1865111"/>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29" name="Google Shape;1729;p152"/>
          <p:cNvSpPr txBox="1">
            <a:spLocks noGrp="1"/>
          </p:cNvSpPr>
          <p:nvPr>
            <p:ph type="title"/>
          </p:nvPr>
        </p:nvSpPr>
        <p:spPr>
          <a:xfrm>
            <a:off x="2849507" y="2906015"/>
            <a:ext cx="8563541" cy="809465"/>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730" name="Google Shape;1730;p152"/>
          <p:cNvSpPr txBox="1">
            <a:spLocks noGrp="1"/>
          </p:cNvSpPr>
          <p:nvPr>
            <p:ph type="subTitle" idx="1"/>
          </p:nvPr>
        </p:nvSpPr>
        <p:spPr>
          <a:xfrm>
            <a:off x="2843807" y="3653241"/>
            <a:ext cx="8568846" cy="435301"/>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1731" name="Google Shape;1731;p152"/>
          <p:cNvSpPr>
            <a:spLocks noGrp="1"/>
          </p:cNvSpPr>
          <p:nvPr>
            <p:ph type="pic" idx="2"/>
          </p:nvPr>
        </p:nvSpPr>
        <p:spPr>
          <a:xfrm>
            <a:off x="1100805" y="2968788"/>
            <a:ext cx="1057182" cy="1056869"/>
          </a:xfrm>
          <a:prstGeom prst="rect">
            <a:avLst/>
          </a:prstGeom>
          <a:noFill/>
          <a:ln>
            <a:noFill/>
          </a:ln>
        </p:spPr>
      </p:sp>
    </p:spTree>
    <p:extLst>
      <p:ext uri="{BB962C8B-B14F-4D97-AF65-F5344CB8AC3E}">
        <p14:creationId xmlns:p14="http://schemas.microsoft.com/office/powerpoint/2010/main" val="412384145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1732"/>
        <p:cNvGrpSpPr/>
        <p:nvPr/>
      </p:nvGrpSpPr>
      <p:grpSpPr>
        <a:xfrm>
          <a:off x="0" y="0"/>
          <a:ext cx="0" cy="0"/>
          <a:chOff x="0" y="0"/>
          <a:chExt cx="0" cy="0"/>
        </a:xfrm>
      </p:grpSpPr>
      <p:sp>
        <p:nvSpPr>
          <p:cNvPr id="1733" name="Google Shape;1733;p153"/>
          <p:cNvSpPr/>
          <p:nvPr/>
        </p:nvSpPr>
        <p:spPr>
          <a:xfrm>
            <a:off x="12455131" y="5257850"/>
            <a:ext cx="1580265" cy="2648491"/>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734" name="Google Shape;1734;p153"/>
          <p:cNvSpPr/>
          <p:nvPr/>
        </p:nvSpPr>
        <p:spPr>
          <a:xfrm>
            <a:off x="12458239" y="4364584"/>
            <a:ext cx="1943403" cy="4121912"/>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735" name="Google Shape;1735;p153"/>
          <p:cNvSpPr/>
          <p:nvPr/>
        </p:nvSpPr>
        <p:spPr>
          <a:xfrm>
            <a:off x="11486639" y="7018378"/>
            <a:ext cx="1943403" cy="117833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1736" name="Google Shape;1736;p153"/>
          <p:cNvSpPr txBox="1">
            <a:spLocks noGrp="1"/>
          </p:cNvSpPr>
          <p:nvPr>
            <p:ph type="title"/>
          </p:nvPr>
        </p:nvSpPr>
        <p:spPr>
          <a:xfrm>
            <a:off x="621824" y="1288756"/>
            <a:ext cx="9677030" cy="4417004"/>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7335626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1737"/>
        <p:cNvGrpSpPr/>
        <p:nvPr/>
      </p:nvGrpSpPr>
      <p:grpSpPr>
        <a:xfrm>
          <a:off x="0" y="0"/>
          <a:ext cx="0" cy="0"/>
          <a:chOff x="0" y="0"/>
          <a:chExt cx="0" cy="0"/>
        </a:xfrm>
      </p:grpSpPr>
      <p:sp>
        <p:nvSpPr>
          <p:cNvPr id="1738" name="Google Shape;1738;p154"/>
          <p:cNvSpPr txBox="1">
            <a:spLocks noGrp="1"/>
          </p:cNvSpPr>
          <p:nvPr>
            <p:ph type="title"/>
          </p:nvPr>
        </p:nvSpPr>
        <p:spPr>
          <a:xfrm>
            <a:off x="621824" y="1288756"/>
            <a:ext cx="9677030" cy="4417004"/>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349701119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1739"/>
        <p:cNvGrpSpPr/>
        <p:nvPr/>
      </p:nvGrpSpPr>
      <p:grpSpPr>
        <a:xfrm>
          <a:off x="0" y="0"/>
          <a:ext cx="0" cy="0"/>
          <a:chOff x="0" y="0"/>
          <a:chExt cx="0" cy="0"/>
        </a:xfrm>
      </p:grpSpPr>
      <p:sp>
        <p:nvSpPr>
          <p:cNvPr id="1740" name="Google Shape;1740;p155"/>
          <p:cNvSpPr txBox="1">
            <a:spLocks noGrp="1"/>
          </p:cNvSpPr>
          <p:nvPr>
            <p:ph type="title"/>
          </p:nvPr>
        </p:nvSpPr>
        <p:spPr>
          <a:xfrm>
            <a:off x="621824" y="1288756"/>
            <a:ext cx="9677030" cy="4417004"/>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152332471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1741"/>
        <p:cNvGrpSpPr/>
        <p:nvPr/>
      </p:nvGrpSpPr>
      <p:grpSpPr>
        <a:xfrm>
          <a:off x="0" y="0"/>
          <a:ext cx="0" cy="0"/>
          <a:chOff x="0" y="0"/>
          <a:chExt cx="0" cy="0"/>
        </a:xfrm>
      </p:grpSpPr>
      <p:sp>
        <p:nvSpPr>
          <p:cNvPr id="1742" name="Google Shape;1742;p156"/>
          <p:cNvSpPr/>
          <p:nvPr/>
        </p:nvSpPr>
        <p:spPr>
          <a:xfrm>
            <a:off x="4054911" y="6061922"/>
            <a:ext cx="4326653" cy="815986"/>
          </a:xfrm>
          <a:prstGeom prst="rect">
            <a:avLst/>
          </a:prstGeom>
          <a:solidFill>
            <a:srgbClr val="090C0F"/>
          </a:soli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pic>
        <p:nvPicPr>
          <p:cNvPr id="1743" name="Google Shape;1743;p156"/>
          <p:cNvPicPr preferRelativeResize="0"/>
          <p:nvPr/>
        </p:nvPicPr>
        <p:blipFill rotWithShape="1">
          <a:blip r:embed="rId2">
            <a:alphaModFix/>
          </a:blip>
          <a:srcRect/>
          <a:stretch/>
        </p:blipFill>
        <p:spPr>
          <a:xfrm rot="2037362">
            <a:off x="-3238492" y="-929579"/>
            <a:ext cx="18913462" cy="14497032"/>
          </a:xfrm>
          <a:prstGeom prst="rect">
            <a:avLst/>
          </a:prstGeom>
          <a:noFill/>
          <a:ln>
            <a:noFill/>
          </a:ln>
        </p:spPr>
      </p:pic>
      <p:sp>
        <p:nvSpPr>
          <p:cNvPr id="1744" name="Google Shape;1744;p156"/>
          <p:cNvSpPr txBox="1"/>
          <p:nvPr/>
        </p:nvSpPr>
        <p:spPr>
          <a:xfrm>
            <a:off x="0" y="388585"/>
            <a:ext cx="12436475" cy="1170782"/>
          </a:xfrm>
          <a:prstGeom prst="rect">
            <a:avLst/>
          </a:prstGeom>
          <a:noFill/>
          <a:ln>
            <a:noFill/>
          </a:ln>
        </p:spPr>
        <p:txBody>
          <a:bodyPr spcFirstLastPara="1" wrap="square" lIns="124212" tIns="124212" rIns="124212" bIns="124212" anchor="t" anchorCtr="0">
            <a:spAutoFit/>
          </a:bodyPr>
          <a:lstStyle/>
          <a:p>
            <a:pPr marL="0" marR="0" lvl="0" indent="0" algn="ctr" rtl="0">
              <a:spcBef>
                <a:spcPts val="0"/>
              </a:spcBef>
              <a:spcAft>
                <a:spcPts val="0"/>
              </a:spcAft>
              <a:buClr>
                <a:schemeClr val="accent4"/>
              </a:buClr>
              <a:buSzPts val="4400"/>
              <a:buFont typeface="Arial"/>
              <a:buNone/>
            </a:pPr>
            <a:r>
              <a:rPr lang="en-US" sz="5978" b="1" i="0">
                <a:solidFill>
                  <a:schemeClr val="accent4"/>
                </a:solidFill>
                <a:latin typeface="Arial"/>
                <a:ea typeface="Arial"/>
                <a:cs typeface="Arial"/>
                <a:sym typeface="Arial"/>
              </a:rPr>
              <a:t>Where the world builds </a:t>
            </a:r>
            <a:r>
              <a:rPr lang="en-US" sz="5978" b="1" i="0">
                <a:solidFill>
                  <a:schemeClr val="accent6"/>
                </a:solidFill>
                <a:latin typeface="Arial"/>
                <a:ea typeface="Arial"/>
                <a:cs typeface="Arial"/>
                <a:sym typeface="Arial"/>
              </a:rPr>
              <a:t>software</a:t>
            </a:r>
            <a:endParaRPr sz="5978" b="1" i="0">
              <a:solidFill>
                <a:schemeClr val="accent6"/>
              </a:solidFill>
              <a:latin typeface="Arial"/>
              <a:ea typeface="Arial"/>
              <a:cs typeface="Arial"/>
              <a:sym typeface="Arial"/>
            </a:endParaRPr>
          </a:p>
        </p:txBody>
      </p:sp>
      <p:grpSp>
        <p:nvGrpSpPr>
          <p:cNvPr id="1745" name="Google Shape;1745;p156"/>
          <p:cNvGrpSpPr/>
          <p:nvPr/>
        </p:nvGrpSpPr>
        <p:grpSpPr>
          <a:xfrm>
            <a:off x="295305" y="1442399"/>
            <a:ext cx="11845865" cy="1373640"/>
            <a:chOff x="193300" y="1138125"/>
            <a:chExt cx="8709750" cy="1010148"/>
          </a:xfrm>
        </p:grpSpPr>
        <p:sp>
          <p:nvSpPr>
            <p:cNvPr id="1746" name="Google Shape;1746;p156"/>
            <p:cNvSpPr txBox="1"/>
            <p:nvPr/>
          </p:nvSpPr>
          <p:spPr>
            <a:xfrm>
              <a:off x="193300" y="1138125"/>
              <a:ext cx="1485900" cy="689256"/>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83M+</a:t>
              </a:r>
              <a:endParaRPr sz="4891" b="1" i="0">
                <a:solidFill>
                  <a:schemeClr val="dk1"/>
                </a:solidFill>
                <a:latin typeface="Arial"/>
                <a:ea typeface="Arial"/>
                <a:cs typeface="Arial"/>
                <a:sym typeface="Arial"/>
              </a:endParaRPr>
            </a:p>
          </p:txBody>
        </p:sp>
        <p:sp>
          <p:nvSpPr>
            <p:cNvPr id="1747" name="Google Shape;1747;p156"/>
            <p:cNvSpPr txBox="1"/>
            <p:nvPr/>
          </p:nvSpPr>
          <p:spPr>
            <a:xfrm>
              <a:off x="1897823" y="1138125"/>
              <a:ext cx="1485900" cy="689256"/>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4M+</a:t>
              </a:r>
              <a:endParaRPr sz="4891" b="1" i="0">
                <a:solidFill>
                  <a:schemeClr val="dk1"/>
                </a:solidFill>
                <a:latin typeface="Arial"/>
                <a:ea typeface="Arial"/>
                <a:cs typeface="Arial"/>
                <a:sym typeface="Arial"/>
              </a:endParaRPr>
            </a:p>
          </p:txBody>
        </p:sp>
        <p:sp>
          <p:nvSpPr>
            <p:cNvPr id="1748" name="Google Shape;1748;p156"/>
            <p:cNvSpPr txBox="1"/>
            <p:nvPr/>
          </p:nvSpPr>
          <p:spPr>
            <a:xfrm>
              <a:off x="3549999" y="1138125"/>
              <a:ext cx="1485900" cy="689256"/>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2.6B+</a:t>
              </a:r>
              <a:endParaRPr sz="4891" b="1" i="0">
                <a:solidFill>
                  <a:schemeClr val="dk1"/>
                </a:solidFill>
                <a:latin typeface="Arial"/>
                <a:ea typeface="Arial"/>
                <a:cs typeface="Arial"/>
                <a:sym typeface="Arial"/>
              </a:endParaRPr>
            </a:p>
          </p:txBody>
        </p:sp>
        <p:sp>
          <p:nvSpPr>
            <p:cNvPr id="1749" name="Google Shape;1749;p156"/>
            <p:cNvSpPr txBox="1"/>
            <p:nvPr/>
          </p:nvSpPr>
          <p:spPr>
            <a:xfrm>
              <a:off x="5223024" y="1138125"/>
              <a:ext cx="1666800" cy="689256"/>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1,000+</a:t>
              </a:r>
              <a:endParaRPr sz="4891" b="1" i="0">
                <a:solidFill>
                  <a:schemeClr val="dk1"/>
                </a:solidFill>
                <a:latin typeface="Arial"/>
                <a:ea typeface="Arial"/>
                <a:cs typeface="Arial"/>
                <a:sym typeface="Arial"/>
              </a:endParaRPr>
            </a:p>
          </p:txBody>
        </p:sp>
        <p:sp>
          <p:nvSpPr>
            <p:cNvPr id="1750" name="Google Shape;1750;p156"/>
            <p:cNvSpPr txBox="1"/>
            <p:nvPr/>
          </p:nvSpPr>
          <p:spPr>
            <a:xfrm>
              <a:off x="7076950" y="1138125"/>
              <a:ext cx="1826100" cy="689256"/>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200M+</a:t>
              </a:r>
              <a:endParaRPr sz="4891" b="1" i="0">
                <a:solidFill>
                  <a:schemeClr val="dk1"/>
                </a:solidFill>
                <a:latin typeface="Arial"/>
                <a:ea typeface="Arial"/>
                <a:cs typeface="Arial"/>
                <a:sym typeface="Arial"/>
              </a:endParaRPr>
            </a:p>
          </p:txBody>
        </p:sp>
        <p:sp>
          <p:nvSpPr>
            <p:cNvPr id="1751" name="Google Shape;1751;p156"/>
            <p:cNvSpPr txBox="1"/>
            <p:nvPr/>
          </p:nvSpPr>
          <p:spPr>
            <a:xfrm>
              <a:off x="260650" y="1704872"/>
              <a:ext cx="1351200" cy="289589"/>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Developers</a:t>
              </a:r>
              <a:endParaRPr sz="1359" b="0" i="0">
                <a:solidFill>
                  <a:schemeClr val="dk2"/>
                </a:solidFill>
                <a:latin typeface="Arial"/>
                <a:ea typeface="Arial"/>
                <a:cs typeface="Arial"/>
                <a:sym typeface="Arial"/>
              </a:endParaRPr>
            </a:p>
          </p:txBody>
        </p:sp>
        <p:sp>
          <p:nvSpPr>
            <p:cNvPr id="1752" name="Google Shape;1752;p156"/>
            <p:cNvSpPr txBox="1"/>
            <p:nvPr/>
          </p:nvSpPr>
          <p:spPr>
            <a:xfrm>
              <a:off x="1965173" y="1704872"/>
              <a:ext cx="1351200" cy="289589"/>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Organizations</a:t>
              </a:r>
              <a:endParaRPr sz="1359" b="0" i="0">
                <a:solidFill>
                  <a:schemeClr val="dk2"/>
                </a:solidFill>
                <a:latin typeface="Arial"/>
                <a:ea typeface="Arial"/>
                <a:cs typeface="Arial"/>
                <a:sym typeface="Arial"/>
              </a:endParaRPr>
            </a:p>
          </p:txBody>
        </p:sp>
        <p:sp>
          <p:nvSpPr>
            <p:cNvPr id="1753" name="Google Shape;1753;p156"/>
            <p:cNvSpPr txBox="1"/>
            <p:nvPr/>
          </p:nvSpPr>
          <p:spPr>
            <a:xfrm>
              <a:off x="3617349" y="1704872"/>
              <a:ext cx="1351200" cy="443401"/>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Contributions per year</a:t>
              </a:r>
              <a:endParaRPr sz="1359" b="0" i="0">
                <a:solidFill>
                  <a:schemeClr val="dk2"/>
                </a:solidFill>
                <a:latin typeface="Arial"/>
                <a:ea typeface="Arial"/>
                <a:cs typeface="Arial"/>
                <a:sym typeface="Arial"/>
              </a:endParaRPr>
            </a:p>
          </p:txBody>
        </p:sp>
        <p:sp>
          <p:nvSpPr>
            <p:cNvPr id="1754" name="Google Shape;1754;p156"/>
            <p:cNvSpPr txBox="1"/>
            <p:nvPr/>
          </p:nvSpPr>
          <p:spPr>
            <a:xfrm>
              <a:off x="5380824" y="1704872"/>
              <a:ext cx="1351200" cy="443401"/>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Top open source communities</a:t>
              </a:r>
              <a:endParaRPr sz="1359" b="0" i="0">
                <a:solidFill>
                  <a:schemeClr val="dk2"/>
                </a:solidFill>
                <a:latin typeface="Arial"/>
                <a:ea typeface="Arial"/>
                <a:cs typeface="Arial"/>
                <a:sym typeface="Arial"/>
              </a:endParaRPr>
            </a:p>
          </p:txBody>
        </p:sp>
        <p:sp>
          <p:nvSpPr>
            <p:cNvPr id="1755" name="Google Shape;1755;p156"/>
            <p:cNvSpPr txBox="1"/>
            <p:nvPr/>
          </p:nvSpPr>
          <p:spPr>
            <a:xfrm>
              <a:off x="7148725" y="1704872"/>
              <a:ext cx="1682700" cy="443401"/>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Private + public repositories</a:t>
              </a:r>
              <a:endParaRPr sz="1359" b="0" i="0">
                <a:solidFill>
                  <a:schemeClr val="dk2"/>
                </a:solidFill>
                <a:latin typeface="Arial"/>
                <a:ea typeface="Arial"/>
                <a:cs typeface="Arial"/>
                <a:sym typeface="Arial"/>
              </a:endParaRPr>
            </a:p>
          </p:txBody>
        </p:sp>
      </p:grpSp>
    </p:spTree>
    <p:extLst>
      <p:ext uri="{BB962C8B-B14F-4D97-AF65-F5344CB8AC3E}">
        <p14:creationId xmlns:p14="http://schemas.microsoft.com/office/powerpoint/2010/main" val="46131360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56"/>
        <p:cNvGrpSpPr/>
        <p:nvPr/>
      </p:nvGrpSpPr>
      <p:grpSpPr>
        <a:xfrm>
          <a:off x="0" y="0"/>
          <a:ext cx="0" cy="0"/>
          <a:chOff x="0" y="0"/>
          <a:chExt cx="0" cy="0"/>
        </a:xfrm>
      </p:grpSpPr>
      <p:sp>
        <p:nvSpPr>
          <p:cNvPr id="1757" name="Google Shape;1757;p157"/>
          <p:cNvSpPr txBox="1">
            <a:spLocks noGrp="1"/>
          </p:cNvSpPr>
          <p:nvPr>
            <p:ph type="title"/>
          </p:nvPr>
        </p:nvSpPr>
        <p:spPr>
          <a:xfrm>
            <a:off x="855008" y="372395"/>
            <a:ext cx="10726460" cy="1351961"/>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8" name="Google Shape;1758;p157"/>
          <p:cNvSpPr txBox="1">
            <a:spLocks noGrp="1"/>
          </p:cNvSpPr>
          <p:nvPr>
            <p:ph type="body" idx="1"/>
          </p:nvPr>
        </p:nvSpPr>
        <p:spPr>
          <a:xfrm>
            <a:off x="855008" y="1861968"/>
            <a:ext cx="10726460" cy="4437791"/>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800"/>
              <a:buNone/>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99021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
        <p:nvSpPr>
          <p:cNvPr id="25" name="Content Placeholder 15"/>
          <p:cNvSpPr>
            <a:spLocks noGrp="1"/>
          </p:cNvSpPr>
          <p:nvPr>
            <p:ph sz="quarter" idx="26" hasCustomPrompt="1"/>
          </p:nvPr>
        </p:nvSpPr>
        <p:spPr>
          <a:xfrm>
            <a:off x="242601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65139" y="2328862"/>
            <a:ext cx="1727200" cy="685800"/>
          </a:xfrm>
          <a:prstGeom prst="rect">
            <a:avLst/>
          </a:prstGeom>
        </p:spPr>
        <p:txBody>
          <a:bodyPr>
            <a:noAutofit/>
          </a:bodyPr>
          <a:lstStyle>
            <a:lvl1pPr marL="0" indent="0">
              <a:buNone/>
              <a:defRPr sz="2000">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8689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34777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30865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269538"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759"/>
        <p:cNvGrpSpPr/>
        <p:nvPr/>
      </p:nvGrpSpPr>
      <p:grpSpPr>
        <a:xfrm>
          <a:off x="0" y="0"/>
          <a:ext cx="0" cy="0"/>
          <a:chOff x="0" y="0"/>
          <a:chExt cx="0" cy="0"/>
        </a:xfrm>
      </p:grpSpPr>
      <p:sp>
        <p:nvSpPr>
          <p:cNvPr id="1760" name="Google Shape;1760;p158"/>
          <p:cNvSpPr txBox="1">
            <a:spLocks noGrp="1"/>
          </p:cNvSpPr>
          <p:nvPr>
            <p:ph type="title"/>
          </p:nvPr>
        </p:nvSpPr>
        <p:spPr>
          <a:xfrm>
            <a:off x="856627" y="372395"/>
            <a:ext cx="10726460" cy="1351961"/>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158"/>
          <p:cNvSpPr txBox="1">
            <a:spLocks noGrp="1"/>
          </p:cNvSpPr>
          <p:nvPr>
            <p:ph type="body" idx="1"/>
          </p:nvPr>
        </p:nvSpPr>
        <p:spPr>
          <a:xfrm>
            <a:off x="856629" y="1714631"/>
            <a:ext cx="5261021" cy="840441"/>
          </a:xfrm>
          <a:prstGeom prst="rect">
            <a:avLst/>
          </a:prstGeom>
          <a:noFill/>
          <a:ln>
            <a:noFill/>
          </a:ln>
        </p:spPr>
        <p:txBody>
          <a:bodyPr spcFirstLastPara="1" wrap="square" lIns="91425" tIns="45700" rIns="91425" bIns="45700" anchor="b" anchorCtr="0">
            <a:noAutofit/>
          </a:bodyPr>
          <a:lstStyle>
            <a:lvl1pPr marL="621152" lvl="0" indent="-310576" algn="l" rtl="0">
              <a:lnSpc>
                <a:spcPct val="90000"/>
              </a:lnSpc>
              <a:spcBef>
                <a:spcPts val="1019"/>
              </a:spcBef>
              <a:spcAft>
                <a:spcPts val="0"/>
              </a:spcAft>
              <a:buClr>
                <a:schemeClr val="dk1"/>
              </a:buClr>
              <a:buSzPts val="2000"/>
              <a:buFont typeface="Arial"/>
              <a:buNone/>
              <a:defRPr sz="2717" b="1" i="0">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500"/>
              <a:buFont typeface="Arial"/>
              <a:buNone/>
              <a:defRPr sz="2038" b="1"/>
            </a:lvl2pPr>
            <a:lvl3pPr marL="1863456" lvl="2" indent="-310576" algn="l" rtl="0">
              <a:lnSpc>
                <a:spcPct val="90000"/>
              </a:lnSpc>
              <a:spcBef>
                <a:spcPts val="509"/>
              </a:spcBef>
              <a:spcAft>
                <a:spcPts val="0"/>
              </a:spcAft>
              <a:buClr>
                <a:schemeClr val="dk2"/>
              </a:buClr>
              <a:buSzPts val="1350"/>
              <a:buFont typeface="Arial"/>
              <a:buNone/>
              <a:defRPr sz="1834" b="1"/>
            </a:lvl3pPr>
            <a:lvl4pPr marL="2484608" lvl="3" indent="-310576" algn="l" rtl="0">
              <a:lnSpc>
                <a:spcPct val="90000"/>
              </a:lnSpc>
              <a:spcBef>
                <a:spcPts val="509"/>
              </a:spcBef>
              <a:spcAft>
                <a:spcPts val="0"/>
              </a:spcAft>
              <a:buClr>
                <a:schemeClr val="dk2"/>
              </a:buClr>
              <a:buSzPts val="1200"/>
              <a:buFont typeface="Arial"/>
              <a:buNone/>
              <a:defRPr sz="1630" b="1"/>
            </a:lvl4pPr>
            <a:lvl5pPr marL="3105760" lvl="4" indent="-310576" algn="l" rtl="0">
              <a:lnSpc>
                <a:spcPct val="90000"/>
              </a:lnSpc>
              <a:spcBef>
                <a:spcPts val="509"/>
              </a:spcBef>
              <a:spcAft>
                <a:spcPts val="0"/>
              </a:spcAft>
              <a:buClr>
                <a:schemeClr val="dk2"/>
              </a:buClr>
              <a:buSzPts val="1200"/>
              <a:buFont typeface="Arial"/>
              <a:buNone/>
              <a:defRPr sz="1630" b="1"/>
            </a:lvl5pPr>
            <a:lvl6pPr marL="3726912" lvl="5" indent="-310576" algn="l" rtl="0">
              <a:lnSpc>
                <a:spcPct val="90000"/>
              </a:lnSpc>
              <a:spcBef>
                <a:spcPts val="509"/>
              </a:spcBef>
              <a:spcAft>
                <a:spcPts val="0"/>
              </a:spcAft>
              <a:buClr>
                <a:schemeClr val="dk1"/>
              </a:buClr>
              <a:buSzPts val="1200"/>
              <a:buNone/>
              <a:defRPr sz="1630" b="1"/>
            </a:lvl6pPr>
            <a:lvl7pPr marL="4348063" lvl="6" indent="-310576" algn="l" rtl="0">
              <a:lnSpc>
                <a:spcPct val="90000"/>
              </a:lnSpc>
              <a:spcBef>
                <a:spcPts val="509"/>
              </a:spcBef>
              <a:spcAft>
                <a:spcPts val="0"/>
              </a:spcAft>
              <a:buClr>
                <a:schemeClr val="dk1"/>
              </a:buClr>
              <a:buSzPts val="1200"/>
              <a:buNone/>
              <a:defRPr sz="1630" b="1"/>
            </a:lvl7pPr>
            <a:lvl8pPr marL="4969215" lvl="7" indent="-310576" algn="l" rtl="0">
              <a:lnSpc>
                <a:spcPct val="90000"/>
              </a:lnSpc>
              <a:spcBef>
                <a:spcPts val="509"/>
              </a:spcBef>
              <a:spcAft>
                <a:spcPts val="0"/>
              </a:spcAft>
              <a:buClr>
                <a:schemeClr val="dk1"/>
              </a:buClr>
              <a:buSzPts val="1200"/>
              <a:buNone/>
              <a:defRPr sz="1630" b="1"/>
            </a:lvl8pPr>
            <a:lvl9pPr marL="5590367" lvl="8" indent="-310576" algn="l" rtl="0">
              <a:lnSpc>
                <a:spcPct val="90000"/>
              </a:lnSpc>
              <a:spcBef>
                <a:spcPts val="509"/>
              </a:spcBef>
              <a:spcAft>
                <a:spcPts val="0"/>
              </a:spcAft>
              <a:buClr>
                <a:schemeClr val="dk1"/>
              </a:buClr>
              <a:buSzPts val="1200"/>
              <a:buNone/>
              <a:defRPr sz="1630" b="1"/>
            </a:lvl9pPr>
          </a:lstStyle>
          <a:p>
            <a:endParaRPr/>
          </a:p>
        </p:txBody>
      </p:sp>
      <p:sp>
        <p:nvSpPr>
          <p:cNvPr id="1762" name="Google Shape;1762;p158"/>
          <p:cNvSpPr txBox="1">
            <a:spLocks noGrp="1"/>
          </p:cNvSpPr>
          <p:nvPr>
            <p:ph type="body" idx="2"/>
          </p:nvPr>
        </p:nvSpPr>
        <p:spPr>
          <a:xfrm>
            <a:off x="856629" y="2554944"/>
            <a:ext cx="5261021" cy="3757939"/>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800"/>
              <a:buNone/>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1763" name="Google Shape;1763;p158"/>
          <p:cNvSpPr txBox="1">
            <a:spLocks noGrp="1"/>
          </p:cNvSpPr>
          <p:nvPr>
            <p:ph type="body" idx="3"/>
          </p:nvPr>
        </p:nvSpPr>
        <p:spPr>
          <a:xfrm>
            <a:off x="6295965" y="1714631"/>
            <a:ext cx="5287134" cy="840441"/>
          </a:xfrm>
          <a:prstGeom prst="rect">
            <a:avLst/>
          </a:prstGeom>
          <a:noFill/>
          <a:ln>
            <a:noFill/>
          </a:ln>
        </p:spPr>
        <p:txBody>
          <a:bodyPr spcFirstLastPara="1" wrap="square" lIns="91425" tIns="45700" rIns="91425" bIns="45700" anchor="b" anchorCtr="0">
            <a:normAutofit/>
          </a:bodyPr>
          <a:lstStyle>
            <a:lvl1pPr marL="621152" lvl="0" indent="-310576" algn="l" rtl="0">
              <a:lnSpc>
                <a:spcPct val="90000"/>
              </a:lnSpc>
              <a:spcBef>
                <a:spcPts val="1019"/>
              </a:spcBef>
              <a:spcAft>
                <a:spcPts val="0"/>
              </a:spcAft>
              <a:buClr>
                <a:schemeClr val="dk1"/>
              </a:buClr>
              <a:buSzPts val="2000"/>
              <a:buFont typeface="Arial"/>
              <a:buNone/>
              <a:defRPr sz="2717" b="1" i="0">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500"/>
              <a:buFont typeface="Arial"/>
              <a:buNone/>
              <a:defRPr sz="2038" b="1"/>
            </a:lvl2pPr>
            <a:lvl3pPr marL="1863456" lvl="2" indent="-310576" algn="l" rtl="0">
              <a:lnSpc>
                <a:spcPct val="90000"/>
              </a:lnSpc>
              <a:spcBef>
                <a:spcPts val="509"/>
              </a:spcBef>
              <a:spcAft>
                <a:spcPts val="0"/>
              </a:spcAft>
              <a:buClr>
                <a:schemeClr val="dk2"/>
              </a:buClr>
              <a:buSzPts val="1350"/>
              <a:buFont typeface="Arial"/>
              <a:buNone/>
              <a:defRPr sz="1834" b="1"/>
            </a:lvl3pPr>
            <a:lvl4pPr marL="2484608" lvl="3" indent="-310576" algn="l" rtl="0">
              <a:lnSpc>
                <a:spcPct val="90000"/>
              </a:lnSpc>
              <a:spcBef>
                <a:spcPts val="509"/>
              </a:spcBef>
              <a:spcAft>
                <a:spcPts val="0"/>
              </a:spcAft>
              <a:buClr>
                <a:schemeClr val="dk2"/>
              </a:buClr>
              <a:buSzPts val="1200"/>
              <a:buFont typeface="Arial"/>
              <a:buNone/>
              <a:defRPr sz="1630" b="1"/>
            </a:lvl4pPr>
            <a:lvl5pPr marL="3105760" lvl="4" indent="-310576" algn="l" rtl="0">
              <a:lnSpc>
                <a:spcPct val="90000"/>
              </a:lnSpc>
              <a:spcBef>
                <a:spcPts val="509"/>
              </a:spcBef>
              <a:spcAft>
                <a:spcPts val="0"/>
              </a:spcAft>
              <a:buClr>
                <a:schemeClr val="dk2"/>
              </a:buClr>
              <a:buSzPts val="1200"/>
              <a:buFont typeface="Arial"/>
              <a:buNone/>
              <a:defRPr sz="1630" b="1"/>
            </a:lvl5pPr>
            <a:lvl6pPr marL="3726912" lvl="5" indent="-310576" algn="l" rtl="0">
              <a:lnSpc>
                <a:spcPct val="90000"/>
              </a:lnSpc>
              <a:spcBef>
                <a:spcPts val="509"/>
              </a:spcBef>
              <a:spcAft>
                <a:spcPts val="0"/>
              </a:spcAft>
              <a:buClr>
                <a:schemeClr val="dk1"/>
              </a:buClr>
              <a:buSzPts val="1200"/>
              <a:buNone/>
              <a:defRPr sz="1630" b="1"/>
            </a:lvl6pPr>
            <a:lvl7pPr marL="4348063" lvl="6" indent="-310576" algn="l" rtl="0">
              <a:lnSpc>
                <a:spcPct val="90000"/>
              </a:lnSpc>
              <a:spcBef>
                <a:spcPts val="509"/>
              </a:spcBef>
              <a:spcAft>
                <a:spcPts val="0"/>
              </a:spcAft>
              <a:buClr>
                <a:schemeClr val="dk1"/>
              </a:buClr>
              <a:buSzPts val="1200"/>
              <a:buNone/>
              <a:defRPr sz="1630" b="1"/>
            </a:lvl7pPr>
            <a:lvl8pPr marL="4969215" lvl="7" indent="-310576" algn="l" rtl="0">
              <a:lnSpc>
                <a:spcPct val="90000"/>
              </a:lnSpc>
              <a:spcBef>
                <a:spcPts val="509"/>
              </a:spcBef>
              <a:spcAft>
                <a:spcPts val="0"/>
              </a:spcAft>
              <a:buClr>
                <a:schemeClr val="dk1"/>
              </a:buClr>
              <a:buSzPts val="1200"/>
              <a:buNone/>
              <a:defRPr sz="1630" b="1"/>
            </a:lvl8pPr>
            <a:lvl9pPr marL="5590367" lvl="8" indent="-310576" algn="l" rtl="0">
              <a:lnSpc>
                <a:spcPct val="90000"/>
              </a:lnSpc>
              <a:spcBef>
                <a:spcPts val="509"/>
              </a:spcBef>
              <a:spcAft>
                <a:spcPts val="0"/>
              </a:spcAft>
              <a:buClr>
                <a:schemeClr val="dk1"/>
              </a:buClr>
              <a:buSzPts val="1200"/>
              <a:buNone/>
              <a:defRPr sz="1630" b="1"/>
            </a:lvl9pPr>
          </a:lstStyle>
          <a:p>
            <a:endParaRPr/>
          </a:p>
        </p:txBody>
      </p:sp>
      <p:sp>
        <p:nvSpPr>
          <p:cNvPr id="1764" name="Google Shape;1764;p158"/>
          <p:cNvSpPr txBox="1">
            <a:spLocks noGrp="1"/>
          </p:cNvSpPr>
          <p:nvPr>
            <p:ph type="body" idx="4"/>
          </p:nvPr>
        </p:nvSpPr>
        <p:spPr>
          <a:xfrm>
            <a:off x="6295965" y="2554944"/>
            <a:ext cx="5287134" cy="3757939"/>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800"/>
              <a:buNone/>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4464784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1765"/>
        <p:cNvGrpSpPr/>
        <p:nvPr/>
      </p:nvGrpSpPr>
      <p:grpSpPr>
        <a:xfrm>
          <a:off x="0" y="0"/>
          <a:ext cx="0" cy="0"/>
          <a:chOff x="0" y="0"/>
          <a:chExt cx="0" cy="0"/>
        </a:xfrm>
      </p:grpSpPr>
      <p:sp>
        <p:nvSpPr>
          <p:cNvPr id="1766" name="Google Shape;1766;p159"/>
          <p:cNvSpPr/>
          <p:nvPr/>
        </p:nvSpPr>
        <p:spPr>
          <a:xfrm>
            <a:off x="6224067" y="3576199"/>
            <a:ext cx="746270"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67" name="Google Shape;1767;p159"/>
          <p:cNvSpPr/>
          <p:nvPr/>
        </p:nvSpPr>
        <p:spPr>
          <a:xfrm>
            <a:off x="6224067" y="2500374"/>
            <a:ext cx="746270"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68" name="Google Shape;1768;p159"/>
          <p:cNvSpPr txBox="1">
            <a:spLocks noGrp="1"/>
          </p:cNvSpPr>
          <p:nvPr>
            <p:ph type="title"/>
          </p:nvPr>
        </p:nvSpPr>
        <p:spPr>
          <a:xfrm>
            <a:off x="620594" y="2312079"/>
            <a:ext cx="4873401" cy="237011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1769" name="Google Shape;1769;p159"/>
          <p:cNvSpPr txBox="1">
            <a:spLocks noGrp="1"/>
          </p:cNvSpPr>
          <p:nvPr>
            <p:ph type="subTitle" idx="1"/>
          </p:nvPr>
        </p:nvSpPr>
        <p:spPr>
          <a:xfrm>
            <a:off x="7109518" y="2396864"/>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770" name="Google Shape;1770;p159"/>
          <p:cNvSpPr txBox="1">
            <a:spLocks noGrp="1"/>
          </p:cNvSpPr>
          <p:nvPr>
            <p:ph type="subTitle" idx="2"/>
          </p:nvPr>
        </p:nvSpPr>
        <p:spPr>
          <a:xfrm>
            <a:off x="7109518" y="2819644"/>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771" name="Google Shape;1771;p159"/>
          <p:cNvSpPr txBox="1">
            <a:spLocks noGrp="1"/>
          </p:cNvSpPr>
          <p:nvPr>
            <p:ph type="subTitle" idx="3"/>
          </p:nvPr>
        </p:nvSpPr>
        <p:spPr>
          <a:xfrm>
            <a:off x="7109518" y="3491118"/>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772" name="Google Shape;1772;p159"/>
          <p:cNvSpPr txBox="1">
            <a:spLocks noGrp="1"/>
          </p:cNvSpPr>
          <p:nvPr>
            <p:ph type="subTitle" idx="4"/>
          </p:nvPr>
        </p:nvSpPr>
        <p:spPr>
          <a:xfrm>
            <a:off x="7109518" y="3913898"/>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773" name="Google Shape;1773;p159"/>
          <p:cNvSpPr>
            <a:spLocks noGrp="1"/>
          </p:cNvSpPr>
          <p:nvPr>
            <p:ph type="pic" idx="5"/>
          </p:nvPr>
        </p:nvSpPr>
        <p:spPr>
          <a:xfrm>
            <a:off x="6379564" y="2655849"/>
            <a:ext cx="435358" cy="435301"/>
          </a:xfrm>
          <a:prstGeom prst="rect">
            <a:avLst/>
          </a:prstGeom>
          <a:noFill/>
          <a:ln>
            <a:noFill/>
          </a:ln>
        </p:spPr>
      </p:sp>
      <p:sp>
        <p:nvSpPr>
          <p:cNvPr id="1774" name="Google Shape;1774;p159"/>
          <p:cNvSpPr>
            <a:spLocks noGrp="1"/>
          </p:cNvSpPr>
          <p:nvPr>
            <p:ph type="pic" idx="6"/>
          </p:nvPr>
        </p:nvSpPr>
        <p:spPr>
          <a:xfrm>
            <a:off x="6379564" y="3731674"/>
            <a:ext cx="435358" cy="435301"/>
          </a:xfrm>
          <a:prstGeom prst="rect">
            <a:avLst/>
          </a:prstGeom>
          <a:noFill/>
          <a:ln>
            <a:noFill/>
          </a:ln>
        </p:spPr>
      </p:sp>
    </p:spTree>
    <p:extLst>
      <p:ext uri="{BB962C8B-B14F-4D97-AF65-F5344CB8AC3E}">
        <p14:creationId xmlns:p14="http://schemas.microsoft.com/office/powerpoint/2010/main" val="231364916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1775"/>
        <p:cNvGrpSpPr/>
        <p:nvPr/>
      </p:nvGrpSpPr>
      <p:grpSpPr>
        <a:xfrm>
          <a:off x="0" y="0"/>
          <a:ext cx="0" cy="0"/>
          <a:chOff x="0" y="0"/>
          <a:chExt cx="0" cy="0"/>
        </a:xfrm>
      </p:grpSpPr>
      <p:sp>
        <p:nvSpPr>
          <p:cNvPr id="1776" name="Google Shape;1776;p160"/>
          <p:cNvSpPr/>
          <p:nvPr/>
        </p:nvSpPr>
        <p:spPr>
          <a:xfrm>
            <a:off x="6229897" y="1455485"/>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77" name="Google Shape;1777;p160"/>
          <p:cNvSpPr/>
          <p:nvPr/>
        </p:nvSpPr>
        <p:spPr>
          <a:xfrm>
            <a:off x="6229897" y="2445369"/>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78" name="Google Shape;1778;p160"/>
          <p:cNvSpPr/>
          <p:nvPr/>
        </p:nvSpPr>
        <p:spPr>
          <a:xfrm>
            <a:off x="6229897" y="3435252"/>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79" name="Google Shape;1779;p160"/>
          <p:cNvSpPr/>
          <p:nvPr/>
        </p:nvSpPr>
        <p:spPr>
          <a:xfrm>
            <a:off x="6229897" y="4425136"/>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80" name="Google Shape;1780;p160"/>
          <p:cNvSpPr txBox="1">
            <a:spLocks noGrp="1"/>
          </p:cNvSpPr>
          <p:nvPr>
            <p:ph type="subTitle" idx="1"/>
          </p:nvPr>
        </p:nvSpPr>
        <p:spPr>
          <a:xfrm>
            <a:off x="7109518" y="1354402"/>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781" name="Google Shape;1781;p160"/>
          <p:cNvSpPr txBox="1">
            <a:spLocks noGrp="1"/>
          </p:cNvSpPr>
          <p:nvPr>
            <p:ph type="subTitle" idx="2"/>
          </p:nvPr>
        </p:nvSpPr>
        <p:spPr>
          <a:xfrm>
            <a:off x="7109518" y="1777181"/>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782" name="Google Shape;1782;p160"/>
          <p:cNvSpPr txBox="1">
            <a:spLocks noGrp="1"/>
          </p:cNvSpPr>
          <p:nvPr>
            <p:ph type="subTitle" idx="3"/>
          </p:nvPr>
        </p:nvSpPr>
        <p:spPr>
          <a:xfrm>
            <a:off x="7109518" y="2345034"/>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783" name="Google Shape;1783;p160"/>
          <p:cNvSpPr txBox="1">
            <a:spLocks noGrp="1"/>
          </p:cNvSpPr>
          <p:nvPr>
            <p:ph type="subTitle" idx="4"/>
          </p:nvPr>
        </p:nvSpPr>
        <p:spPr>
          <a:xfrm>
            <a:off x="7109518" y="2767814"/>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784" name="Google Shape;1784;p160"/>
          <p:cNvSpPr txBox="1">
            <a:spLocks noGrp="1"/>
          </p:cNvSpPr>
          <p:nvPr>
            <p:ph type="subTitle" idx="5"/>
          </p:nvPr>
        </p:nvSpPr>
        <p:spPr>
          <a:xfrm>
            <a:off x="7109518" y="3335665"/>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785" name="Google Shape;1785;p160"/>
          <p:cNvSpPr txBox="1">
            <a:spLocks noGrp="1"/>
          </p:cNvSpPr>
          <p:nvPr>
            <p:ph type="subTitle" idx="6"/>
          </p:nvPr>
        </p:nvSpPr>
        <p:spPr>
          <a:xfrm>
            <a:off x="7109518" y="3758445"/>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786" name="Google Shape;1786;p160"/>
          <p:cNvSpPr txBox="1">
            <a:spLocks noGrp="1"/>
          </p:cNvSpPr>
          <p:nvPr>
            <p:ph type="subTitle" idx="7"/>
          </p:nvPr>
        </p:nvSpPr>
        <p:spPr>
          <a:xfrm>
            <a:off x="7109518" y="4326298"/>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787" name="Google Shape;1787;p160"/>
          <p:cNvSpPr txBox="1">
            <a:spLocks noGrp="1"/>
          </p:cNvSpPr>
          <p:nvPr>
            <p:ph type="subTitle" idx="8"/>
          </p:nvPr>
        </p:nvSpPr>
        <p:spPr>
          <a:xfrm>
            <a:off x="7109518" y="4749078"/>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788" name="Google Shape;1788;p160"/>
          <p:cNvSpPr txBox="1">
            <a:spLocks noGrp="1"/>
          </p:cNvSpPr>
          <p:nvPr>
            <p:ph type="title"/>
          </p:nvPr>
        </p:nvSpPr>
        <p:spPr>
          <a:xfrm>
            <a:off x="620594" y="2312079"/>
            <a:ext cx="4873401" cy="237011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1789" name="Google Shape;1789;p160"/>
          <p:cNvSpPr>
            <a:spLocks noGrp="1"/>
          </p:cNvSpPr>
          <p:nvPr>
            <p:ph type="pic" idx="9"/>
          </p:nvPr>
        </p:nvSpPr>
        <p:spPr>
          <a:xfrm>
            <a:off x="6385394" y="1608717"/>
            <a:ext cx="435358" cy="435301"/>
          </a:xfrm>
          <a:prstGeom prst="rect">
            <a:avLst/>
          </a:prstGeom>
          <a:noFill/>
          <a:ln>
            <a:noFill/>
          </a:ln>
        </p:spPr>
      </p:sp>
      <p:sp>
        <p:nvSpPr>
          <p:cNvPr id="1790" name="Google Shape;1790;p160"/>
          <p:cNvSpPr>
            <a:spLocks noGrp="1"/>
          </p:cNvSpPr>
          <p:nvPr>
            <p:ph type="pic" idx="13"/>
          </p:nvPr>
        </p:nvSpPr>
        <p:spPr>
          <a:xfrm>
            <a:off x="6385394" y="2598601"/>
            <a:ext cx="435358" cy="435301"/>
          </a:xfrm>
          <a:prstGeom prst="rect">
            <a:avLst/>
          </a:prstGeom>
          <a:noFill/>
          <a:ln>
            <a:noFill/>
          </a:ln>
        </p:spPr>
      </p:sp>
      <p:sp>
        <p:nvSpPr>
          <p:cNvPr id="1791" name="Google Shape;1791;p160"/>
          <p:cNvSpPr>
            <a:spLocks noGrp="1"/>
          </p:cNvSpPr>
          <p:nvPr>
            <p:ph type="pic" idx="14"/>
          </p:nvPr>
        </p:nvSpPr>
        <p:spPr>
          <a:xfrm>
            <a:off x="6385394" y="3588484"/>
            <a:ext cx="435358" cy="435301"/>
          </a:xfrm>
          <a:prstGeom prst="rect">
            <a:avLst/>
          </a:prstGeom>
          <a:noFill/>
          <a:ln>
            <a:noFill/>
          </a:ln>
        </p:spPr>
      </p:sp>
      <p:sp>
        <p:nvSpPr>
          <p:cNvPr id="1792" name="Google Shape;1792;p160"/>
          <p:cNvSpPr>
            <a:spLocks noGrp="1"/>
          </p:cNvSpPr>
          <p:nvPr>
            <p:ph type="pic" idx="15"/>
          </p:nvPr>
        </p:nvSpPr>
        <p:spPr>
          <a:xfrm>
            <a:off x="6385394" y="4578368"/>
            <a:ext cx="435358" cy="435301"/>
          </a:xfrm>
          <a:prstGeom prst="rect">
            <a:avLst/>
          </a:prstGeom>
          <a:noFill/>
          <a:ln>
            <a:noFill/>
          </a:ln>
        </p:spPr>
      </p:sp>
    </p:spTree>
    <p:extLst>
      <p:ext uri="{BB962C8B-B14F-4D97-AF65-F5344CB8AC3E}">
        <p14:creationId xmlns:p14="http://schemas.microsoft.com/office/powerpoint/2010/main" val="32455069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1793"/>
        <p:cNvGrpSpPr/>
        <p:nvPr/>
      </p:nvGrpSpPr>
      <p:grpSpPr>
        <a:xfrm>
          <a:off x="0" y="0"/>
          <a:ext cx="0" cy="0"/>
          <a:chOff x="0" y="0"/>
          <a:chExt cx="0" cy="0"/>
        </a:xfrm>
      </p:grpSpPr>
      <p:sp>
        <p:nvSpPr>
          <p:cNvPr id="1794" name="Google Shape;1794;p161"/>
          <p:cNvSpPr/>
          <p:nvPr/>
        </p:nvSpPr>
        <p:spPr>
          <a:xfrm>
            <a:off x="696620" y="1403886"/>
            <a:ext cx="1865471" cy="1865111"/>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95" name="Google Shape;1795;p161"/>
          <p:cNvSpPr/>
          <p:nvPr/>
        </p:nvSpPr>
        <p:spPr>
          <a:xfrm>
            <a:off x="6224067" y="3053457"/>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96" name="Google Shape;1796;p161"/>
          <p:cNvSpPr/>
          <p:nvPr/>
        </p:nvSpPr>
        <p:spPr>
          <a:xfrm>
            <a:off x="6224067" y="1971547"/>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797" name="Google Shape;1797;p161"/>
          <p:cNvSpPr txBox="1">
            <a:spLocks noGrp="1"/>
          </p:cNvSpPr>
          <p:nvPr>
            <p:ph type="subTitle" idx="1"/>
          </p:nvPr>
        </p:nvSpPr>
        <p:spPr>
          <a:xfrm>
            <a:off x="7109518" y="1893126"/>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798" name="Google Shape;1798;p161"/>
          <p:cNvSpPr txBox="1">
            <a:spLocks noGrp="1"/>
          </p:cNvSpPr>
          <p:nvPr>
            <p:ph type="subTitle" idx="2"/>
          </p:nvPr>
        </p:nvSpPr>
        <p:spPr>
          <a:xfrm>
            <a:off x="7109518" y="2315906"/>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799" name="Google Shape;1799;p161"/>
          <p:cNvSpPr txBox="1">
            <a:spLocks noGrp="1"/>
          </p:cNvSpPr>
          <p:nvPr>
            <p:ph type="subTitle" idx="3"/>
          </p:nvPr>
        </p:nvSpPr>
        <p:spPr>
          <a:xfrm>
            <a:off x="7109518" y="2987381"/>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00" name="Google Shape;1800;p161"/>
          <p:cNvSpPr txBox="1">
            <a:spLocks noGrp="1"/>
          </p:cNvSpPr>
          <p:nvPr>
            <p:ph type="subTitle" idx="4"/>
          </p:nvPr>
        </p:nvSpPr>
        <p:spPr>
          <a:xfrm>
            <a:off x="7109518" y="3410161"/>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01" name="Google Shape;1801;p161"/>
          <p:cNvSpPr/>
          <p:nvPr/>
        </p:nvSpPr>
        <p:spPr>
          <a:xfrm>
            <a:off x="6224067" y="4135368"/>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02" name="Google Shape;1802;p161"/>
          <p:cNvSpPr txBox="1">
            <a:spLocks noGrp="1"/>
          </p:cNvSpPr>
          <p:nvPr>
            <p:ph type="subTitle" idx="5"/>
          </p:nvPr>
        </p:nvSpPr>
        <p:spPr>
          <a:xfrm>
            <a:off x="7109518" y="4050027"/>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03" name="Google Shape;1803;p161"/>
          <p:cNvSpPr txBox="1">
            <a:spLocks noGrp="1"/>
          </p:cNvSpPr>
          <p:nvPr>
            <p:ph type="subTitle" idx="6"/>
          </p:nvPr>
        </p:nvSpPr>
        <p:spPr>
          <a:xfrm>
            <a:off x="7109518" y="4472807"/>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04" name="Google Shape;1804;p161"/>
          <p:cNvSpPr txBox="1">
            <a:spLocks noGrp="1"/>
          </p:cNvSpPr>
          <p:nvPr>
            <p:ph type="title"/>
          </p:nvPr>
        </p:nvSpPr>
        <p:spPr>
          <a:xfrm>
            <a:off x="620594" y="2940096"/>
            <a:ext cx="4873401" cy="237011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1805" name="Google Shape;1805;p161"/>
          <p:cNvSpPr>
            <a:spLocks noGrp="1"/>
          </p:cNvSpPr>
          <p:nvPr>
            <p:ph type="pic" idx="7"/>
          </p:nvPr>
        </p:nvSpPr>
        <p:spPr>
          <a:xfrm>
            <a:off x="1100805" y="1868389"/>
            <a:ext cx="1057182" cy="1056869"/>
          </a:xfrm>
          <a:prstGeom prst="rect">
            <a:avLst/>
          </a:prstGeom>
          <a:noFill/>
          <a:ln>
            <a:noFill/>
          </a:ln>
        </p:spPr>
      </p:sp>
      <p:sp>
        <p:nvSpPr>
          <p:cNvPr id="1806" name="Google Shape;1806;p161"/>
          <p:cNvSpPr>
            <a:spLocks noGrp="1"/>
          </p:cNvSpPr>
          <p:nvPr>
            <p:ph type="pic" idx="8"/>
          </p:nvPr>
        </p:nvSpPr>
        <p:spPr>
          <a:xfrm>
            <a:off x="6379564" y="2124778"/>
            <a:ext cx="435358" cy="435301"/>
          </a:xfrm>
          <a:prstGeom prst="rect">
            <a:avLst/>
          </a:prstGeom>
          <a:noFill/>
          <a:ln>
            <a:noFill/>
          </a:ln>
        </p:spPr>
      </p:sp>
      <p:sp>
        <p:nvSpPr>
          <p:cNvPr id="1807" name="Google Shape;1807;p161"/>
          <p:cNvSpPr>
            <a:spLocks noGrp="1"/>
          </p:cNvSpPr>
          <p:nvPr>
            <p:ph type="pic" idx="9"/>
          </p:nvPr>
        </p:nvSpPr>
        <p:spPr>
          <a:xfrm>
            <a:off x="6371479" y="3206689"/>
            <a:ext cx="435358" cy="435301"/>
          </a:xfrm>
          <a:prstGeom prst="rect">
            <a:avLst/>
          </a:prstGeom>
          <a:noFill/>
          <a:ln>
            <a:noFill/>
          </a:ln>
        </p:spPr>
      </p:sp>
      <p:sp>
        <p:nvSpPr>
          <p:cNvPr id="1808" name="Google Shape;1808;p161"/>
          <p:cNvSpPr>
            <a:spLocks noGrp="1"/>
          </p:cNvSpPr>
          <p:nvPr>
            <p:ph type="pic" idx="13"/>
          </p:nvPr>
        </p:nvSpPr>
        <p:spPr>
          <a:xfrm>
            <a:off x="6387013" y="4288600"/>
            <a:ext cx="435358" cy="435301"/>
          </a:xfrm>
          <a:prstGeom prst="rect">
            <a:avLst/>
          </a:prstGeom>
          <a:noFill/>
          <a:ln>
            <a:noFill/>
          </a:ln>
        </p:spPr>
      </p:sp>
    </p:spTree>
    <p:extLst>
      <p:ext uri="{BB962C8B-B14F-4D97-AF65-F5344CB8AC3E}">
        <p14:creationId xmlns:p14="http://schemas.microsoft.com/office/powerpoint/2010/main" val="12251352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1809"/>
        <p:cNvGrpSpPr/>
        <p:nvPr/>
      </p:nvGrpSpPr>
      <p:grpSpPr>
        <a:xfrm>
          <a:off x="0" y="0"/>
          <a:ext cx="0" cy="0"/>
          <a:chOff x="0" y="0"/>
          <a:chExt cx="0" cy="0"/>
        </a:xfrm>
      </p:grpSpPr>
      <p:sp>
        <p:nvSpPr>
          <p:cNvPr id="1810" name="Google Shape;1810;p162"/>
          <p:cNvSpPr/>
          <p:nvPr/>
        </p:nvSpPr>
        <p:spPr>
          <a:xfrm>
            <a:off x="696620" y="1403886"/>
            <a:ext cx="1865471" cy="1865111"/>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11" name="Google Shape;1811;p162"/>
          <p:cNvSpPr/>
          <p:nvPr/>
        </p:nvSpPr>
        <p:spPr>
          <a:xfrm>
            <a:off x="6229897" y="1455485"/>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12" name="Google Shape;1812;p162"/>
          <p:cNvSpPr/>
          <p:nvPr/>
        </p:nvSpPr>
        <p:spPr>
          <a:xfrm>
            <a:off x="6229897" y="2445369"/>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13" name="Google Shape;1813;p162"/>
          <p:cNvSpPr/>
          <p:nvPr/>
        </p:nvSpPr>
        <p:spPr>
          <a:xfrm>
            <a:off x="6229897" y="3435252"/>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14" name="Google Shape;1814;p162"/>
          <p:cNvSpPr/>
          <p:nvPr/>
        </p:nvSpPr>
        <p:spPr>
          <a:xfrm>
            <a:off x="6229897" y="4425136"/>
            <a:ext cx="746270" cy="7418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15" name="Google Shape;1815;p162"/>
          <p:cNvSpPr txBox="1">
            <a:spLocks noGrp="1"/>
          </p:cNvSpPr>
          <p:nvPr>
            <p:ph type="subTitle" idx="1"/>
          </p:nvPr>
        </p:nvSpPr>
        <p:spPr>
          <a:xfrm>
            <a:off x="7109518" y="1354402"/>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16" name="Google Shape;1816;p162"/>
          <p:cNvSpPr txBox="1">
            <a:spLocks noGrp="1"/>
          </p:cNvSpPr>
          <p:nvPr>
            <p:ph type="subTitle" idx="2"/>
          </p:nvPr>
        </p:nvSpPr>
        <p:spPr>
          <a:xfrm>
            <a:off x="7109518" y="1777181"/>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17" name="Google Shape;1817;p162"/>
          <p:cNvSpPr txBox="1">
            <a:spLocks noGrp="1"/>
          </p:cNvSpPr>
          <p:nvPr>
            <p:ph type="subTitle" idx="3"/>
          </p:nvPr>
        </p:nvSpPr>
        <p:spPr>
          <a:xfrm>
            <a:off x="7109518" y="2345034"/>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18" name="Google Shape;1818;p162"/>
          <p:cNvSpPr txBox="1">
            <a:spLocks noGrp="1"/>
          </p:cNvSpPr>
          <p:nvPr>
            <p:ph type="subTitle" idx="4"/>
          </p:nvPr>
        </p:nvSpPr>
        <p:spPr>
          <a:xfrm>
            <a:off x="7109518" y="2767814"/>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19" name="Google Shape;1819;p162"/>
          <p:cNvSpPr txBox="1">
            <a:spLocks noGrp="1"/>
          </p:cNvSpPr>
          <p:nvPr>
            <p:ph type="subTitle" idx="5"/>
          </p:nvPr>
        </p:nvSpPr>
        <p:spPr>
          <a:xfrm>
            <a:off x="7109518" y="3335665"/>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20" name="Google Shape;1820;p162"/>
          <p:cNvSpPr txBox="1">
            <a:spLocks noGrp="1"/>
          </p:cNvSpPr>
          <p:nvPr>
            <p:ph type="subTitle" idx="6"/>
          </p:nvPr>
        </p:nvSpPr>
        <p:spPr>
          <a:xfrm>
            <a:off x="7109518" y="3758445"/>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21" name="Google Shape;1821;p162"/>
          <p:cNvSpPr txBox="1">
            <a:spLocks noGrp="1"/>
          </p:cNvSpPr>
          <p:nvPr>
            <p:ph type="subTitle" idx="7"/>
          </p:nvPr>
        </p:nvSpPr>
        <p:spPr>
          <a:xfrm>
            <a:off x="7109518" y="4326298"/>
            <a:ext cx="4663678"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22" name="Google Shape;1822;p162"/>
          <p:cNvSpPr txBox="1">
            <a:spLocks noGrp="1"/>
          </p:cNvSpPr>
          <p:nvPr>
            <p:ph type="subTitle" idx="8"/>
          </p:nvPr>
        </p:nvSpPr>
        <p:spPr>
          <a:xfrm>
            <a:off x="7109518" y="4749078"/>
            <a:ext cx="4663678" cy="68392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23" name="Google Shape;1823;p162"/>
          <p:cNvSpPr txBox="1">
            <a:spLocks noGrp="1"/>
          </p:cNvSpPr>
          <p:nvPr>
            <p:ph type="title"/>
          </p:nvPr>
        </p:nvSpPr>
        <p:spPr>
          <a:xfrm>
            <a:off x="620594" y="2940096"/>
            <a:ext cx="4873401" cy="237011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1824" name="Google Shape;1824;p162"/>
          <p:cNvSpPr>
            <a:spLocks noGrp="1"/>
          </p:cNvSpPr>
          <p:nvPr>
            <p:ph type="pic" idx="9"/>
          </p:nvPr>
        </p:nvSpPr>
        <p:spPr>
          <a:xfrm>
            <a:off x="1100805" y="1868389"/>
            <a:ext cx="1057182" cy="1056869"/>
          </a:xfrm>
          <a:prstGeom prst="rect">
            <a:avLst/>
          </a:prstGeom>
          <a:noFill/>
          <a:ln>
            <a:noFill/>
          </a:ln>
        </p:spPr>
      </p:sp>
      <p:sp>
        <p:nvSpPr>
          <p:cNvPr id="1825" name="Google Shape;1825;p162"/>
          <p:cNvSpPr>
            <a:spLocks noGrp="1"/>
          </p:cNvSpPr>
          <p:nvPr>
            <p:ph type="pic" idx="13"/>
          </p:nvPr>
        </p:nvSpPr>
        <p:spPr>
          <a:xfrm>
            <a:off x="6385394" y="1608717"/>
            <a:ext cx="435358" cy="435301"/>
          </a:xfrm>
          <a:prstGeom prst="rect">
            <a:avLst/>
          </a:prstGeom>
          <a:noFill/>
          <a:ln>
            <a:noFill/>
          </a:ln>
        </p:spPr>
      </p:sp>
      <p:sp>
        <p:nvSpPr>
          <p:cNvPr id="1826" name="Google Shape;1826;p162"/>
          <p:cNvSpPr>
            <a:spLocks noGrp="1"/>
          </p:cNvSpPr>
          <p:nvPr>
            <p:ph type="pic" idx="14"/>
          </p:nvPr>
        </p:nvSpPr>
        <p:spPr>
          <a:xfrm>
            <a:off x="6385394" y="2598601"/>
            <a:ext cx="435358" cy="435301"/>
          </a:xfrm>
          <a:prstGeom prst="rect">
            <a:avLst/>
          </a:prstGeom>
          <a:noFill/>
          <a:ln>
            <a:noFill/>
          </a:ln>
        </p:spPr>
      </p:sp>
      <p:sp>
        <p:nvSpPr>
          <p:cNvPr id="1827" name="Google Shape;1827;p162"/>
          <p:cNvSpPr>
            <a:spLocks noGrp="1"/>
          </p:cNvSpPr>
          <p:nvPr>
            <p:ph type="pic" idx="15"/>
          </p:nvPr>
        </p:nvSpPr>
        <p:spPr>
          <a:xfrm>
            <a:off x="6385394" y="3588484"/>
            <a:ext cx="435358" cy="435301"/>
          </a:xfrm>
          <a:prstGeom prst="rect">
            <a:avLst/>
          </a:prstGeom>
          <a:noFill/>
          <a:ln>
            <a:noFill/>
          </a:ln>
        </p:spPr>
      </p:sp>
      <p:sp>
        <p:nvSpPr>
          <p:cNvPr id="1828" name="Google Shape;1828;p162"/>
          <p:cNvSpPr>
            <a:spLocks noGrp="1"/>
          </p:cNvSpPr>
          <p:nvPr>
            <p:ph type="pic" idx="16"/>
          </p:nvPr>
        </p:nvSpPr>
        <p:spPr>
          <a:xfrm>
            <a:off x="6385394" y="4578368"/>
            <a:ext cx="435358" cy="435301"/>
          </a:xfrm>
          <a:prstGeom prst="rect">
            <a:avLst/>
          </a:prstGeom>
          <a:noFill/>
          <a:ln>
            <a:noFill/>
          </a:ln>
        </p:spPr>
      </p:sp>
    </p:spTree>
    <p:extLst>
      <p:ext uri="{BB962C8B-B14F-4D97-AF65-F5344CB8AC3E}">
        <p14:creationId xmlns:p14="http://schemas.microsoft.com/office/powerpoint/2010/main" val="13176031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1829"/>
        <p:cNvGrpSpPr/>
        <p:nvPr/>
      </p:nvGrpSpPr>
      <p:grpSpPr>
        <a:xfrm>
          <a:off x="0" y="0"/>
          <a:ext cx="0" cy="0"/>
          <a:chOff x="0" y="0"/>
          <a:chExt cx="0" cy="0"/>
        </a:xfrm>
      </p:grpSpPr>
      <p:sp>
        <p:nvSpPr>
          <p:cNvPr id="1830" name="Google Shape;1830;p163"/>
          <p:cNvSpPr/>
          <p:nvPr/>
        </p:nvSpPr>
        <p:spPr>
          <a:xfrm>
            <a:off x="609873" y="2685122"/>
            <a:ext cx="742190"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31" name="Google Shape;1831;p163"/>
          <p:cNvSpPr/>
          <p:nvPr/>
        </p:nvSpPr>
        <p:spPr>
          <a:xfrm>
            <a:off x="4590087" y="2685122"/>
            <a:ext cx="742190"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32" name="Google Shape;1832;p163"/>
          <p:cNvSpPr/>
          <p:nvPr/>
        </p:nvSpPr>
        <p:spPr>
          <a:xfrm>
            <a:off x="8544699" y="2685122"/>
            <a:ext cx="742190"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33" name="Google Shape;1833;p163"/>
          <p:cNvSpPr txBox="1">
            <a:spLocks noGrp="1"/>
          </p:cNvSpPr>
          <p:nvPr>
            <p:ph type="title"/>
          </p:nvPr>
        </p:nvSpPr>
        <p:spPr>
          <a:xfrm>
            <a:off x="492651" y="0"/>
            <a:ext cx="10622822" cy="2685173"/>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834" name="Google Shape;1834;p163"/>
          <p:cNvSpPr txBox="1">
            <a:spLocks noGrp="1"/>
          </p:cNvSpPr>
          <p:nvPr>
            <p:ph type="subTitle" idx="1"/>
          </p:nvPr>
        </p:nvSpPr>
        <p:spPr>
          <a:xfrm>
            <a:off x="485023" y="3693110"/>
            <a:ext cx="3569366"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35" name="Google Shape;1835;p163"/>
          <p:cNvSpPr txBox="1">
            <a:spLocks noGrp="1"/>
          </p:cNvSpPr>
          <p:nvPr>
            <p:ph type="subTitle" idx="2"/>
          </p:nvPr>
        </p:nvSpPr>
        <p:spPr>
          <a:xfrm>
            <a:off x="485023" y="4115890"/>
            <a:ext cx="3569366"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36" name="Google Shape;1836;p163"/>
          <p:cNvSpPr txBox="1">
            <a:spLocks noGrp="1"/>
          </p:cNvSpPr>
          <p:nvPr>
            <p:ph type="subTitle" idx="3"/>
          </p:nvPr>
        </p:nvSpPr>
        <p:spPr>
          <a:xfrm>
            <a:off x="4427385" y="3693110"/>
            <a:ext cx="3569366"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37" name="Google Shape;1837;p163"/>
          <p:cNvSpPr txBox="1">
            <a:spLocks noGrp="1"/>
          </p:cNvSpPr>
          <p:nvPr>
            <p:ph type="subTitle" idx="4"/>
          </p:nvPr>
        </p:nvSpPr>
        <p:spPr>
          <a:xfrm>
            <a:off x="4427385" y="4115890"/>
            <a:ext cx="3569366"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38" name="Google Shape;1838;p163"/>
          <p:cNvSpPr txBox="1">
            <a:spLocks noGrp="1"/>
          </p:cNvSpPr>
          <p:nvPr>
            <p:ph type="subTitle" idx="5"/>
          </p:nvPr>
        </p:nvSpPr>
        <p:spPr>
          <a:xfrm>
            <a:off x="8369751" y="3693110"/>
            <a:ext cx="3569366"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39" name="Google Shape;1839;p163"/>
          <p:cNvSpPr txBox="1">
            <a:spLocks noGrp="1"/>
          </p:cNvSpPr>
          <p:nvPr>
            <p:ph type="subTitle" idx="6"/>
          </p:nvPr>
        </p:nvSpPr>
        <p:spPr>
          <a:xfrm>
            <a:off x="8369751" y="4115890"/>
            <a:ext cx="3569366"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40" name="Google Shape;1840;p163"/>
          <p:cNvSpPr>
            <a:spLocks noGrp="1"/>
          </p:cNvSpPr>
          <p:nvPr>
            <p:ph type="pic" idx="7"/>
          </p:nvPr>
        </p:nvSpPr>
        <p:spPr>
          <a:xfrm>
            <a:off x="763330" y="2840597"/>
            <a:ext cx="435358" cy="435301"/>
          </a:xfrm>
          <a:prstGeom prst="rect">
            <a:avLst/>
          </a:prstGeom>
          <a:noFill/>
          <a:ln>
            <a:noFill/>
          </a:ln>
        </p:spPr>
      </p:sp>
      <p:sp>
        <p:nvSpPr>
          <p:cNvPr id="1841" name="Google Shape;1841;p163"/>
          <p:cNvSpPr>
            <a:spLocks noGrp="1"/>
          </p:cNvSpPr>
          <p:nvPr>
            <p:ph type="pic" idx="8"/>
          </p:nvPr>
        </p:nvSpPr>
        <p:spPr>
          <a:xfrm>
            <a:off x="4743544" y="2845844"/>
            <a:ext cx="435358" cy="435301"/>
          </a:xfrm>
          <a:prstGeom prst="rect">
            <a:avLst/>
          </a:prstGeom>
          <a:noFill/>
          <a:ln>
            <a:noFill/>
          </a:ln>
        </p:spPr>
      </p:sp>
      <p:sp>
        <p:nvSpPr>
          <p:cNvPr id="1842" name="Google Shape;1842;p163"/>
          <p:cNvSpPr>
            <a:spLocks noGrp="1"/>
          </p:cNvSpPr>
          <p:nvPr>
            <p:ph type="pic" idx="9"/>
          </p:nvPr>
        </p:nvSpPr>
        <p:spPr>
          <a:xfrm>
            <a:off x="8698156" y="2840597"/>
            <a:ext cx="435358" cy="435301"/>
          </a:xfrm>
          <a:prstGeom prst="rect">
            <a:avLst/>
          </a:prstGeom>
          <a:noFill/>
          <a:ln>
            <a:noFill/>
          </a:ln>
        </p:spPr>
      </p:sp>
    </p:spTree>
    <p:extLst>
      <p:ext uri="{BB962C8B-B14F-4D97-AF65-F5344CB8AC3E}">
        <p14:creationId xmlns:p14="http://schemas.microsoft.com/office/powerpoint/2010/main" val="144686802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1843"/>
        <p:cNvGrpSpPr/>
        <p:nvPr/>
      </p:nvGrpSpPr>
      <p:grpSpPr>
        <a:xfrm>
          <a:off x="0" y="0"/>
          <a:ext cx="0" cy="0"/>
          <a:chOff x="0" y="0"/>
          <a:chExt cx="0" cy="0"/>
        </a:xfrm>
      </p:grpSpPr>
      <p:sp>
        <p:nvSpPr>
          <p:cNvPr id="1844" name="Google Shape;1844;p164"/>
          <p:cNvSpPr/>
          <p:nvPr/>
        </p:nvSpPr>
        <p:spPr>
          <a:xfrm>
            <a:off x="4587998" y="1105907"/>
            <a:ext cx="741782"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45" name="Google Shape;1845;p164"/>
          <p:cNvSpPr/>
          <p:nvPr/>
        </p:nvSpPr>
        <p:spPr>
          <a:xfrm>
            <a:off x="8544676" y="1105907"/>
            <a:ext cx="741782"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46" name="Google Shape;1846;p164"/>
          <p:cNvSpPr/>
          <p:nvPr/>
        </p:nvSpPr>
        <p:spPr>
          <a:xfrm>
            <a:off x="4587998" y="3874081"/>
            <a:ext cx="741782"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47" name="Google Shape;1847;p164"/>
          <p:cNvSpPr/>
          <p:nvPr/>
        </p:nvSpPr>
        <p:spPr>
          <a:xfrm>
            <a:off x="8596324" y="3874081"/>
            <a:ext cx="741782"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848" name="Google Shape;1848;p164"/>
          <p:cNvSpPr txBox="1">
            <a:spLocks noGrp="1"/>
          </p:cNvSpPr>
          <p:nvPr>
            <p:ph type="title"/>
          </p:nvPr>
        </p:nvSpPr>
        <p:spPr>
          <a:xfrm>
            <a:off x="512025" y="2312081"/>
            <a:ext cx="3471033" cy="2370517"/>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9pPr>
          </a:lstStyle>
          <a:p>
            <a:endParaRPr/>
          </a:p>
        </p:txBody>
      </p:sp>
      <p:sp>
        <p:nvSpPr>
          <p:cNvPr id="1849" name="Google Shape;1849;p164"/>
          <p:cNvSpPr txBox="1">
            <a:spLocks noGrp="1"/>
          </p:cNvSpPr>
          <p:nvPr>
            <p:ph type="subTitle" idx="1"/>
          </p:nvPr>
        </p:nvSpPr>
        <p:spPr>
          <a:xfrm>
            <a:off x="4441879" y="1975669"/>
            <a:ext cx="3569366"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50" name="Google Shape;1850;p164"/>
          <p:cNvSpPr txBox="1">
            <a:spLocks noGrp="1"/>
          </p:cNvSpPr>
          <p:nvPr>
            <p:ph type="subTitle" idx="2"/>
          </p:nvPr>
        </p:nvSpPr>
        <p:spPr>
          <a:xfrm>
            <a:off x="4441879" y="2398449"/>
            <a:ext cx="3569366"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51" name="Google Shape;1851;p164"/>
          <p:cNvSpPr txBox="1">
            <a:spLocks noGrp="1"/>
          </p:cNvSpPr>
          <p:nvPr>
            <p:ph type="subTitle" idx="3"/>
          </p:nvPr>
        </p:nvSpPr>
        <p:spPr>
          <a:xfrm>
            <a:off x="4441879" y="4649133"/>
            <a:ext cx="3569366"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52" name="Google Shape;1852;p164"/>
          <p:cNvSpPr txBox="1">
            <a:spLocks noGrp="1"/>
          </p:cNvSpPr>
          <p:nvPr>
            <p:ph type="subTitle" idx="4"/>
          </p:nvPr>
        </p:nvSpPr>
        <p:spPr>
          <a:xfrm>
            <a:off x="4441879" y="5071913"/>
            <a:ext cx="3569366"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53" name="Google Shape;1853;p164"/>
          <p:cNvSpPr txBox="1">
            <a:spLocks noGrp="1"/>
          </p:cNvSpPr>
          <p:nvPr>
            <p:ph type="subTitle" idx="5"/>
          </p:nvPr>
        </p:nvSpPr>
        <p:spPr>
          <a:xfrm>
            <a:off x="8471297" y="1975669"/>
            <a:ext cx="3569366"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54" name="Google Shape;1854;p164"/>
          <p:cNvSpPr txBox="1">
            <a:spLocks noGrp="1"/>
          </p:cNvSpPr>
          <p:nvPr>
            <p:ph type="subTitle" idx="6"/>
          </p:nvPr>
        </p:nvSpPr>
        <p:spPr>
          <a:xfrm>
            <a:off x="8471297" y="2398449"/>
            <a:ext cx="3569366"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55" name="Google Shape;1855;p164"/>
          <p:cNvSpPr txBox="1">
            <a:spLocks noGrp="1"/>
          </p:cNvSpPr>
          <p:nvPr>
            <p:ph type="subTitle" idx="7"/>
          </p:nvPr>
        </p:nvSpPr>
        <p:spPr>
          <a:xfrm>
            <a:off x="8471297" y="4649133"/>
            <a:ext cx="3569366"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56" name="Google Shape;1856;p164"/>
          <p:cNvSpPr txBox="1">
            <a:spLocks noGrp="1"/>
          </p:cNvSpPr>
          <p:nvPr>
            <p:ph type="subTitle" idx="8"/>
          </p:nvPr>
        </p:nvSpPr>
        <p:spPr>
          <a:xfrm>
            <a:off x="8471297" y="5071913"/>
            <a:ext cx="3569366"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857" name="Google Shape;1857;p164"/>
          <p:cNvSpPr>
            <a:spLocks noGrp="1"/>
          </p:cNvSpPr>
          <p:nvPr>
            <p:ph type="pic" idx="9"/>
          </p:nvPr>
        </p:nvSpPr>
        <p:spPr>
          <a:xfrm>
            <a:off x="4741251" y="1261382"/>
            <a:ext cx="435358" cy="435301"/>
          </a:xfrm>
          <a:prstGeom prst="rect">
            <a:avLst/>
          </a:prstGeom>
          <a:noFill/>
          <a:ln>
            <a:noFill/>
          </a:ln>
        </p:spPr>
      </p:sp>
      <p:sp>
        <p:nvSpPr>
          <p:cNvPr id="1858" name="Google Shape;1858;p164"/>
          <p:cNvSpPr>
            <a:spLocks noGrp="1"/>
          </p:cNvSpPr>
          <p:nvPr>
            <p:ph type="pic" idx="13"/>
          </p:nvPr>
        </p:nvSpPr>
        <p:spPr>
          <a:xfrm>
            <a:off x="8697928" y="1261382"/>
            <a:ext cx="435358" cy="435301"/>
          </a:xfrm>
          <a:prstGeom prst="rect">
            <a:avLst/>
          </a:prstGeom>
          <a:noFill/>
          <a:ln>
            <a:noFill/>
          </a:ln>
        </p:spPr>
      </p:sp>
      <p:sp>
        <p:nvSpPr>
          <p:cNvPr id="1859" name="Google Shape;1859;p164"/>
          <p:cNvSpPr>
            <a:spLocks noGrp="1"/>
          </p:cNvSpPr>
          <p:nvPr>
            <p:ph type="pic" idx="14"/>
          </p:nvPr>
        </p:nvSpPr>
        <p:spPr>
          <a:xfrm>
            <a:off x="4741251" y="4029556"/>
            <a:ext cx="435358" cy="435301"/>
          </a:xfrm>
          <a:prstGeom prst="rect">
            <a:avLst/>
          </a:prstGeom>
          <a:noFill/>
          <a:ln>
            <a:noFill/>
          </a:ln>
        </p:spPr>
      </p:sp>
      <p:sp>
        <p:nvSpPr>
          <p:cNvPr id="1860" name="Google Shape;1860;p164"/>
          <p:cNvSpPr>
            <a:spLocks noGrp="1"/>
          </p:cNvSpPr>
          <p:nvPr>
            <p:ph type="pic" idx="15"/>
          </p:nvPr>
        </p:nvSpPr>
        <p:spPr>
          <a:xfrm>
            <a:off x="8749577" y="4029556"/>
            <a:ext cx="435358" cy="435301"/>
          </a:xfrm>
          <a:prstGeom prst="rect">
            <a:avLst/>
          </a:prstGeom>
          <a:noFill/>
          <a:ln>
            <a:noFill/>
          </a:ln>
        </p:spPr>
      </p:sp>
    </p:spTree>
    <p:extLst>
      <p:ext uri="{BB962C8B-B14F-4D97-AF65-F5344CB8AC3E}">
        <p14:creationId xmlns:p14="http://schemas.microsoft.com/office/powerpoint/2010/main" val="197052250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1861"/>
        <p:cNvGrpSpPr/>
        <p:nvPr/>
      </p:nvGrpSpPr>
      <p:grpSpPr>
        <a:xfrm>
          <a:off x="0" y="0"/>
          <a:ext cx="0" cy="0"/>
          <a:chOff x="0" y="0"/>
          <a:chExt cx="0" cy="0"/>
        </a:xfrm>
      </p:grpSpPr>
      <p:cxnSp>
        <p:nvCxnSpPr>
          <p:cNvPr id="1862" name="Google Shape;1862;p165"/>
          <p:cNvCxnSpPr>
            <a:endCxn id="1863" idx="4"/>
          </p:cNvCxnSpPr>
          <p:nvPr/>
        </p:nvCxnSpPr>
        <p:spPr>
          <a:xfrm>
            <a:off x="6388345" y="2359374"/>
            <a:ext cx="0" cy="2590206"/>
          </a:xfrm>
          <a:prstGeom prst="straightConnector1">
            <a:avLst/>
          </a:prstGeom>
          <a:noFill/>
          <a:ln w="19050" cap="flat" cmpd="sng">
            <a:solidFill>
              <a:schemeClr val="accent1"/>
            </a:solidFill>
            <a:prstDash val="solid"/>
            <a:round/>
            <a:headEnd type="none" w="sm" len="sm"/>
            <a:tailEnd type="none" w="sm" len="sm"/>
          </a:ln>
        </p:spPr>
      </p:cxnSp>
      <p:sp>
        <p:nvSpPr>
          <p:cNvPr id="1864" name="Google Shape;1864;p165"/>
          <p:cNvSpPr/>
          <p:nvPr/>
        </p:nvSpPr>
        <p:spPr>
          <a:xfrm>
            <a:off x="6095429" y="2144988"/>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1</a:t>
            </a:r>
            <a:endParaRPr sz="1902" b="1" i="0" u="none" strike="noStrike" cap="none">
              <a:solidFill>
                <a:schemeClr val="dk1"/>
              </a:solidFill>
              <a:latin typeface="Arial"/>
              <a:ea typeface="Arial"/>
              <a:cs typeface="Arial"/>
              <a:sym typeface="Arial"/>
            </a:endParaRPr>
          </a:p>
        </p:txBody>
      </p:sp>
      <p:sp>
        <p:nvSpPr>
          <p:cNvPr id="1865" name="Google Shape;1865;p165"/>
          <p:cNvSpPr/>
          <p:nvPr/>
        </p:nvSpPr>
        <p:spPr>
          <a:xfrm>
            <a:off x="6096814" y="2886236"/>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2</a:t>
            </a:r>
            <a:endParaRPr sz="1902" b="1" i="0" u="none" strike="noStrike" cap="none">
              <a:solidFill>
                <a:schemeClr val="dk1"/>
              </a:solidFill>
              <a:latin typeface="Arial"/>
              <a:ea typeface="Arial"/>
              <a:cs typeface="Arial"/>
              <a:sym typeface="Arial"/>
            </a:endParaRPr>
          </a:p>
        </p:txBody>
      </p:sp>
      <p:sp>
        <p:nvSpPr>
          <p:cNvPr id="1866" name="Google Shape;1866;p165"/>
          <p:cNvSpPr/>
          <p:nvPr/>
        </p:nvSpPr>
        <p:spPr>
          <a:xfrm>
            <a:off x="6096814" y="3626484"/>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3</a:t>
            </a:r>
            <a:endParaRPr sz="1902" b="1" i="0" u="none" strike="noStrike" cap="none">
              <a:solidFill>
                <a:schemeClr val="dk1"/>
              </a:solidFill>
              <a:latin typeface="Arial"/>
              <a:ea typeface="Arial"/>
              <a:cs typeface="Arial"/>
              <a:sym typeface="Arial"/>
            </a:endParaRPr>
          </a:p>
        </p:txBody>
      </p:sp>
      <p:sp>
        <p:nvSpPr>
          <p:cNvPr id="1863" name="Google Shape;1863;p165"/>
          <p:cNvSpPr/>
          <p:nvPr/>
        </p:nvSpPr>
        <p:spPr>
          <a:xfrm>
            <a:off x="6096814" y="4366733"/>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4</a:t>
            </a:r>
            <a:endParaRPr sz="1902" b="1" i="0" u="none" strike="noStrike" cap="none">
              <a:solidFill>
                <a:schemeClr val="dk1"/>
              </a:solidFill>
              <a:latin typeface="Arial"/>
              <a:ea typeface="Arial"/>
              <a:cs typeface="Arial"/>
              <a:sym typeface="Arial"/>
            </a:endParaRPr>
          </a:p>
        </p:txBody>
      </p:sp>
      <p:sp>
        <p:nvSpPr>
          <p:cNvPr id="1867" name="Google Shape;1867;p165"/>
          <p:cNvSpPr txBox="1">
            <a:spLocks noGrp="1"/>
          </p:cNvSpPr>
          <p:nvPr>
            <p:ph type="title"/>
          </p:nvPr>
        </p:nvSpPr>
        <p:spPr>
          <a:xfrm>
            <a:off x="620596" y="2312081"/>
            <a:ext cx="4873401" cy="2370517"/>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868" name="Google Shape;1868;p165"/>
          <p:cNvSpPr txBox="1">
            <a:spLocks noGrp="1"/>
          </p:cNvSpPr>
          <p:nvPr>
            <p:ph type="subTitle" idx="1"/>
          </p:nvPr>
        </p:nvSpPr>
        <p:spPr>
          <a:xfrm>
            <a:off x="6939553" y="2238248"/>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69" name="Google Shape;1869;p165"/>
          <p:cNvSpPr txBox="1">
            <a:spLocks noGrp="1"/>
          </p:cNvSpPr>
          <p:nvPr>
            <p:ph type="subTitle" idx="2"/>
          </p:nvPr>
        </p:nvSpPr>
        <p:spPr>
          <a:xfrm>
            <a:off x="6939553" y="2984331"/>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70" name="Google Shape;1870;p165"/>
          <p:cNvSpPr txBox="1">
            <a:spLocks noGrp="1"/>
          </p:cNvSpPr>
          <p:nvPr>
            <p:ph type="subTitle" idx="3"/>
          </p:nvPr>
        </p:nvSpPr>
        <p:spPr>
          <a:xfrm>
            <a:off x="6939553" y="3717979"/>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71" name="Google Shape;1871;p165"/>
          <p:cNvSpPr txBox="1">
            <a:spLocks noGrp="1"/>
          </p:cNvSpPr>
          <p:nvPr>
            <p:ph type="subTitle" idx="4"/>
          </p:nvPr>
        </p:nvSpPr>
        <p:spPr>
          <a:xfrm>
            <a:off x="6939553" y="4464062"/>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168298748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1872"/>
        <p:cNvGrpSpPr/>
        <p:nvPr/>
      </p:nvGrpSpPr>
      <p:grpSpPr>
        <a:xfrm>
          <a:off x="0" y="0"/>
          <a:ext cx="0" cy="0"/>
          <a:chOff x="0" y="0"/>
          <a:chExt cx="0" cy="0"/>
        </a:xfrm>
      </p:grpSpPr>
      <p:cxnSp>
        <p:nvCxnSpPr>
          <p:cNvPr id="1873" name="Google Shape;1873;p166"/>
          <p:cNvCxnSpPr>
            <a:endCxn id="1874" idx="4"/>
          </p:cNvCxnSpPr>
          <p:nvPr/>
        </p:nvCxnSpPr>
        <p:spPr>
          <a:xfrm>
            <a:off x="6388345" y="1967069"/>
            <a:ext cx="0" cy="3330381"/>
          </a:xfrm>
          <a:prstGeom prst="straightConnector1">
            <a:avLst/>
          </a:prstGeom>
          <a:noFill/>
          <a:ln w="19050" cap="flat" cmpd="sng">
            <a:solidFill>
              <a:schemeClr val="accent1"/>
            </a:solidFill>
            <a:prstDash val="solid"/>
            <a:round/>
            <a:headEnd type="none" w="sm" len="sm"/>
            <a:tailEnd type="none" w="sm" len="sm"/>
          </a:ln>
        </p:spPr>
      </p:cxnSp>
      <p:sp>
        <p:nvSpPr>
          <p:cNvPr id="1875" name="Google Shape;1875;p166"/>
          <p:cNvSpPr/>
          <p:nvPr/>
        </p:nvSpPr>
        <p:spPr>
          <a:xfrm>
            <a:off x="6096814" y="1753608"/>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1</a:t>
            </a:r>
            <a:endParaRPr sz="1902" b="1" i="0" u="none" strike="noStrike" cap="none">
              <a:solidFill>
                <a:schemeClr val="dk1"/>
              </a:solidFill>
              <a:latin typeface="Arial"/>
              <a:ea typeface="Arial"/>
              <a:cs typeface="Arial"/>
              <a:sym typeface="Arial"/>
            </a:endParaRPr>
          </a:p>
        </p:txBody>
      </p:sp>
      <p:sp>
        <p:nvSpPr>
          <p:cNvPr id="1876" name="Google Shape;1876;p166"/>
          <p:cNvSpPr/>
          <p:nvPr/>
        </p:nvSpPr>
        <p:spPr>
          <a:xfrm>
            <a:off x="6096814" y="2493857"/>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2</a:t>
            </a:r>
            <a:endParaRPr sz="1902" b="1" i="0" u="none" strike="noStrike" cap="none">
              <a:solidFill>
                <a:schemeClr val="dk1"/>
              </a:solidFill>
              <a:latin typeface="Arial"/>
              <a:ea typeface="Arial"/>
              <a:cs typeface="Arial"/>
              <a:sym typeface="Arial"/>
            </a:endParaRPr>
          </a:p>
        </p:txBody>
      </p:sp>
      <p:sp>
        <p:nvSpPr>
          <p:cNvPr id="1877" name="Google Shape;1877;p166"/>
          <p:cNvSpPr/>
          <p:nvPr/>
        </p:nvSpPr>
        <p:spPr>
          <a:xfrm>
            <a:off x="6096814" y="3234106"/>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3</a:t>
            </a:r>
            <a:endParaRPr sz="1902" b="1" i="0" u="none" strike="noStrike" cap="none">
              <a:solidFill>
                <a:schemeClr val="dk1"/>
              </a:solidFill>
              <a:latin typeface="Arial"/>
              <a:ea typeface="Arial"/>
              <a:cs typeface="Arial"/>
              <a:sym typeface="Arial"/>
            </a:endParaRPr>
          </a:p>
        </p:txBody>
      </p:sp>
      <p:sp>
        <p:nvSpPr>
          <p:cNvPr id="1878" name="Google Shape;1878;p166"/>
          <p:cNvSpPr/>
          <p:nvPr/>
        </p:nvSpPr>
        <p:spPr>
          <a:xfrm>
            <a:off x="6096814" y="3974354"/>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4</a:t>
            </a:r>
            <a:endParaRPr sz="1902" b="1" i="0" u="none" strike="noStrike" cap="none">
              <a:solidFill>
                <a:schemeClr val="dk1"/>
              </a:solidFill>
              <a:latin typeface="Arial"/>
              <a:ea typeface="Arial"/>
              <a:cs typeface="Arial"/>
              <a:sym typeface="Arial"/>
            </a:endParaRPr>
          </a:p>
        </p:txBody>
      </p:sp>
      <p:sp>
        <p:nvSpPr>
          <p:cNvPr id="1874" name="Google Shape;1874;p166"/>
          <p:cNvSpPr/>
          <p:nvPr/>
        </p:nvSpPr>
        <p:spPr>
          <a:xfrm>
            <a:off x="6096814" y="4714603"/>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5</a:t>
            </a:r>
            <a:endParaRPr sz="1902" b="1" i="0" u="none" strike="noStrike" cap="none">
              <a:solidFill>
                <a:schemeClr val="dk1"/>
              </a:solidFill>
              <a:latin typeface="Arial"/>
              <a:ea typeface="Arial"/>
              <a:cs typeface="Arial"/>
              <a:sym typeface="Arial"/>
            </a:endParaRPr>
          </a:p>
        </p:txBody>
      </p:sp>
      <p:sp>
        <p:nvSpPr>
          <p:cNvPr id="1879" name="Google Shape;1879;p166"/>
          <p:cNvSpPr txBox="1">
            <a:spLocks noGrp="1"/>
          </p:cNvSpPr>
          <p:nvPr>
            <p:ph type="title"/>
          </p:nvPr>
        </p:nvSpPr>
        <p:spPr>
          <a:xfrm>
            <a:off x="620596" y="2312081"/>
            <a:ext cx="4873401" cy="2370517"/>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880" name="Google Shape;1880;p166"/>
          <p:cNvSpPr txBox="1">
            <a:spLocks noGrp="1"/>
          </p:cNvSpPr>
          <p:nvPr>
            <p:ph type="subTitle" idx="1"/>
          </p:nvPr>
        </p:nvSpPr>
        <p:spPr>
          <a:xfrm>
            <a:off x="6939553" y="1827903"/>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81" name="Google Shape;1881;p166"/>
          <p:cNvSpPr txBox="1">
            <a:spLocks noGrp="1"/>
          </p:cNvSpPr>
          <p:nvPr>
            <p:ph type="subTitle" idx="2"/>
          </p:nvPr>
        </p:nvSpPr>
        <p:spPr>
          <a:xfrm>
            <a:off x="6939553" y="2570881"/>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82" name="Google Shape;1882;p166"/>
          <p:cNvSpPr txBox="1">
            <a:spLocks noGrp="1"/>
          </p:cNvSpPr>
          <p:nvPr>
            <p:ph type="subTitle" idx="3"/>
          </p:nvPr>
        </p:nvSpPr>
        <p:spPr>
          <a:xfrm>
            <a:off x="6939553" y="3313858"/>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83" name="Google Shape;1883;p166"/>
          <p:cNvSpPr txBox="1">
            <a:spLocks noGrp="1"/>
          </p:cNvSpPr>
          <p:nvPr>
            <p:ph type="subTitle" idx="4"/>
          </p:nvPr>
        </p:nvSpPr>
        <p:spPr>
          <a:xfrm>
            <a:off x="6939553" y="4056835"/>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84" name="Google Shape;1884;p166"/>
          <p:cNvSpPr txBox="1">
            <a:spLocks noGrp="1"/>
          </p:cNvSpPr>
          <p:nvPr>
            <p:ph type="subTitle" idx="5"/>
          </p:nvPr>
        </p:nvSpPr>
        <p:spPr>
          <a:xfrm>
            <a:off x="6939553" y="4799812"/>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416474140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1885"/>
        <p:cNvGrpSpPr/>
        <p:nvPr/>
      </p:nvGrpSpPr>
      <p:grpSpPr>
        <a:xfrm>
          <a:off x="0" y="0"/>
          <a:ext cx="0" cy="0"/>
          <a:chOff x="0" y="0"/>
          <a:chExt cx="0" cy="0"/>
        </a:xfrm>
      </p:grpSpPr>
      <p:sp>
        <p:nvSpPr>
          <p:cNvPr id="1886" name="Google Shape;1886;p167"/>
          <p:cNvSpPr txBox="1">
            <a:spLocks noGrp="1"/>
          </p:cNvSpPr>
          <p:nvPr>
            <p:ph type="title"/>
          </p:nvPr>
        </p:nvSpPr>
        <p:spPr>
          <a:xfrm>
            <a:off x="620596" y="2312081"/>
            <a:ext cx="4873401" cy="2370517"/>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cxnSp>
        <p:nvCxnSpPr>
          <p:cNvPr id="1887" name="Google Shape;1887;p167"/>
          <p:cNvCxnSpPr/>
          <p:nvPr/>
        </p:nvCxnSpPr>
        <p:spPr>
          <a:xfrm>
            <a:off x="6414890" y="1500597"/>
            <a:ext cx="0" cy="3779133"/>
          </a:xfrm>
          <a:prstGeom prst="straightConnector1">
            <a:avLst/>
          </a:prstGeom>
          <a:noFill/>
          <a:ln w="19050" cap="flat" cmpd="sng">
            <a:solidFill>
              <a:schemeClr val="accent1"/>
            </a:solidFill>
            <a:prstDash val="solid"/>
            <a:round/>
            <a:headEnd type="none" w="sm" len="sm"/>
            <a:tailEnd type="none" w="sm" len="sm"/>
          </a:ln>
        </p:spPr>
      </p:cxnSp>
      <p:sp>
        <p:nvSpPr>
          <p:cNvPr id="1888" name="Google Shape;1888;p167"/>
          <p:cNvSpPr/>
          <p:nvPr/>
        </p:nvSpPr>
        <p:spPr>
          <a:xfrm>
            <a:off x="6123411" y="1286994"/>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1</a:t>
            </a:r>
            <a:endParaRPr sz="1902" b="1" i="0" u="none" strike="noStrike" cap="none">
              <a:solidFill>
                <a:schemeClr val="dk1"/>
              </a:solidFill>
              <a:latin typeface="Arial"/>
              <a:ea typeface="Arial"/>
              <a:cs typeface="Arial"/>
              <a:sym typeface="Arial"/>
            </a:endParaRPr>
          </a:p>
        </p:txBody>
      </p:sp>
      <p:sp>
        <p:nvSpPr>
          <p:cNvPr id="1889" name="Google Shape;1889;p167"/>
          <p:cNvSpPr/>
          <p:nvPr/>
        </p:nvSpPr>
        <p:spPr>
          <a:xfrm>
            <a:off x="6123411" y="2027242"/>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2</a:t>
            </a:r>
            <a:endParaRPr sz="1902" b="1" i="0" u="none" strike="noStrike" cap="none">
              <a:solidFill>
                <a:schemeClr val="dk1"/>
              </a:solidFill>
              <a:latin typeface="Arial"/>
              <a:ea typeface="Arial"/>
              <a:cs typeface="Arial"/>
              <a:sym typeface="Arial"/>
            </a:endParaRPr>
          </a:p>
        </p:txBody>
      </p:sp>
      <p:sp>
        <p:nvSpPr>
          <p:cNvPr id="1890" name="Google Shape;1890;p167"/>
          <p:cNvSpPr/>
          <p:nvPr/>
        </p:nvSpPr>
        <p:spPr>
          <a:xfrm>
            <a:off x="6123411" y="2767491"/>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3</a:t>
            </a:r>
            <a:endParaRPr sz="1902" b="1" i="0" u="none" strike="noStrike" cap="none">
              <a:solidFill>
                <a:schemeClr val="dk1"/>
              </a:solidFill>
              <a:latin typeface="Arial"/>
              <a:ea typeface="Arial"/>
              <a:cs typeface="Arial"/>
              <a:sym typeface="Arial"/>
            </a:endParaRPr>
          </a:p>
        </p:txBody>
      </p:sp>
      <p:sp>
        <p:nvSpPr>
          <p:cNvPr id="1891" name="Google Shape;1891;p167"/>
          <p:cNvSpPr/>
          <p:nvPr/>
        </p:nvSpPr>
        <p:spPr>
          <a:xfrm>
            <a:off x="6123411" y="3507740"/>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4</a:t>
            </a:r>
            <a:endParaRPr sz="1902" b="1" i="0" u="none" strike="noStrike" cap="none">
              <a:solidFill>
                <a:schemeClr val="dk1"/>
              </a:solidFill>
              <a:latin typeface="Arial"/>
              <a:ea typeface="Arial"/>
              <a:cs typeface="Arial"/>
              <a:sym typeface="Arial"/>
            </a:endParaRPr>
          </a:p>
        </p:txBody>
      </p:sp>
      <p:sp>
        <p:nvSpPr>
          <p:cNvPr id="1892" name="Google Shape;1892;p167"/>
          <p:cNvSpPr/>
          <p:nvPr/>
        </p:nvSpPr>
        <p:spPr>
          <a:xfrm>
            <a:off x="6123411" y="4247988"/>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5</a:t>
            </a:r>
            <a:endParaRPr sz="1902" b="1" i="0" u="none" strike="noStrike" cap="none">
              <a:solidFill>
                <a:schemeClr val="dk1"/>
              </a:solidFill>
              <a:latin typeface="Arial"/>
              <a:ea typeface="Arial"/>
              <a:cs typeface="Arial"/>
              <a:sym typeface="Arial"/>
            </a:endParaRPr>
          </a:p>
        </p:txBody>
      </p:sp>
      <p:sp>
        <p:nvSpPr>
          <p:cNvPr id="1893" name="Google Shape;1893;p167"/>
          <p:cNvSpPr/>
          <p:nvPr/>
        </p:nvSpPr>
        <p:spPr>
          <a:xfrm>
            <a:off x="6123411" y="4988237"/>
            <a:ext cx="583062" cy="58284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6</a:t>
            </a:r>
            <a:endParaRPr sz="1902" b="1" i="0" u="none" strike="noStrike" cap="none">
              <a:solidFill>
                <a:schemeClr val="dk1"/>
              </a:solidFill>
              <a:latin typeface="Arial"/>
              <a:ea typeface="Arial"/>
              <a:cs typeface="Arial"/>
              <a:sym typeface="Arial"/>
            </a:endParaRPr>
          </a:p>
        </p:txBody>
      </p:sp>
      <p:sp>
        <p:nvSpPr>
          <p:cNvPr id="1894" name="Google Shape;1894;p167"/>
          <p:cNvSpPr txBox="1">
            <a:spLocks noGrp="1"/>
          </p:cNvSpPr>
          <p:nvPr>
            <p:ph type="subTitle" idx="1"/>
          </p:nvPr>
        </p:nvSpPr>
        <p:spPr>
          <a:xfrm>
            <a:off x="6939553" y="1367818"/>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95" name="Google Shape;1895;p167"/>
          <p:cNvSpPr txBox="1">
            <a:spLocks noGrp="1"/>
          </p:cNvSpPr>
          <p:nvPr>
            <p:ph type="subTitle" idx="2"/>
          </p:nvPr>
        </p:nvSpPr>
        <p:spPr>
          <a:xfrm>
            <a:off x="6939553" y="2110796"/>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96" name="Google Shape;1896;p167"/>
          <p:cNvSpPr txBox="1">
            <a:spLocks noGrp="1"/>
          </p:cNvSpPr>
          <p:nvPr>
            <p:ph type="subTitle" idx="3"/>
          </p:nvPr>
        </p:nvSpPr>
        <p:spPr>
          <a:xfrm>
            <a:off x="6939553" y="2853773"/>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97" name="Google Shape;1897;p167"/>
          <p:cNvSpPr txBox="1">
            <a:spLocks noGrp="1"/>
          </p:cNvSpPr>
          <p:nvPr>
            <p:ph type="subTitle" idx="4"/>
          </p:nvPr>
        </p:nvSpPr>
        <p:spPr>
          <a:xfrm>
            <a:off x="6939553" y="3596751"/>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98" name="Google Shape;1898;p167"/>
          <p:cNvSpPr txBox="1">
            <a:spLocks noGrp="1"/>
          </p:cNvSpPr>
          <p:nvPr>
            <p:ph type="subTitle" idx="5"/>
          </p:nvPr>
        </p:nvSpPr>
        <p:spPr>
          <a:xfrm>
            <a:off x="6939553" y="4339728"/>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899" name="Google Shape;1899;p167"/>
          <p:cNvSpPr txBox="1">
            <a:spLocks noGrp="1"/>
          </p:cNvSpPr>
          <p:nvPr>
            <p:ph type="subTitle" idx="6"/>
          </p:nvPr>
        </p:nvSpPr>
        <p:spPr>
          <a:xfrm>
            <a:off x="6939553" y="5082696"/>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197999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1900"/>
        <p:cNvGrpSpPr/>
        <p:nvPr/>
      </p:nvGrpSpPr>
      <p:grpSpPr>
        <a:xfrm>
          <a:off x="0" y="0"/>
          <a:ext cx="0" cy="0"/>
          <a:chOff x="0" y="0"/>
          <a:chExt cx="0" cy="0"/>
        </a:xfrm>
      </p:grpSpPr>
      <p:cxnSp>
        <p:nvCxnSpPr>
          <p:cNvPr id="1901" name="Google Shape;1901;p168"/>
          <p:cNvCxnSpPr/>
          <p:nvPr/>
        </p:nvCxnSpPr>
        <p:spPr>
          <a:xfrm>
            <a:off x="6414890" y="2371595"/>
            <a:ext cx="0" cy="2379077"/>
          </a:xfrm>
          <a:prstGeom prst="straightConnector1">
            <a:avLst/>
          </a:prstGeom>
          <a:noFill/>
          <a:ln w="19050" cap="flat" cmpd="sng">
            <a:solidFill>
              <a:schemeClr val="accent3"/>
            </a:solidFill>
            <a:prstDash val="solid"/>
            <a:round/>
            <a:headEnd type="none" w="sm" len="sm"/>
            <a:tailEnd type="none" w="sm" len="sm"/>
          </a:ln>
        </p:spPr>
      </p:cxnSp>
      <p:grpSp>
        <p:nvGrpSpPr>
          <p:cNvPr id="1902" name="Google Shape;1902;p168"/>
          <p:cNvGrpSpPr/>
          <p:nvPr/>
        </p:nvGrpSpPr>
        <p:grpSpPr>
          <a:xfrm>
            <a:off x="6123411" y="2144933"/>
            <a:ext cx="583062" cy="2803653"/>
            <a:chOff x="4502277" y="1577340"/>
            <a:chExt cx="428700" cy="2061750"/>
          </a:xfrm>
        </p:grpSpPr>
        <p:sp>
          <p:nvSpPr>
            <p:cNvPr id="1903" name="Google Shape;1903;p168"/>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1904" name="Google Shape;1904;p168"/>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1905" name="Google Shape;1905;p168"/>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1906" name="Google Shape;1906;p168"/>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pic>
          <p:nvPicPr>
            <p:cNvPr id="1907" name="Google Shape;1907;p168"/>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1908" name="Google Shape;1908;p168"/>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1909" name="Google Shape;1909;p168"/>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1910" name="Google Shape;1910;p168"/>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1911" name="Google Shape;1911;p168"/>
          <p:cNvSpPr txBox="1">
            <a:spLocks noGrp="1"/>
          </p:cNvSpPr>
          <p:nvPr>
            <p:ph type="title"/>
          </p:nvPr>
        </p:nvSpPr>
        <p:spPr>
          <a:xfrm>
            <a:off x="620594" y="2312079"/>
            <a:ext cx="4873401" cy="237011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912" name="Google Shape;1912;p168"/>
          <p:cNvSpPr txBox="1">
            <a:spLocks noGrp="1"/>
          </p:cNvSpPr>
          <p:nvPr>
            <p:ph type="subTitle" idx="1"/>
          </p:nvPr>
        </p:nvSpPr>
        <p:spPr>
          <a:xfrm>
            <a:off x="6939553" y="2238248"/>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13" name="Google Shape;1913;p168"/>
          <p:cNvSpPr txBox="1">
            <a:spLocks noGrp="1"/>
          </p:cNvSpPr>
          <p:nvPr>
            <p:ph type="subTitle" idx="2"/>
          </p:nvPr>
        </p:nvSpPr>
        <p:spPr>
          <a:xfrm>
            <a:off x="6939553" y="2984331"/>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14" name="Google Shape;1914;p168"/>
          <p:cNvSpPr txBox="1">
            <a:spLocks noGrp="1"/>
          </p:cNvSpPr>
          <p:nvPr>
            <p:ph type="subTitle" idx="3"/>
          </p:nvPr>
        </p:nvSpPr>
        <p:spPr>
          <a:xfrm>
            <a:off x="6939553" y="3717979"/>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15" name="Google Shape;1915;p168"/>
          <p:cNvSpPr txBox="1">
            <a:spLocks noGrp="1"/>
          </p:cNvSpPr>
          <p:nvPr>
            <p:ph type="subTitle" idx="4"/>
          </p:nvPr>
        </p:nvSpPr>
        <p:spPr>
          <a:xfrm>
            <a:off x="6939553" y="4464062"/>
            <a:ext cx="4663678"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37214569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1916"/>
        <p:cNvGrpSpPr/>
        <p:nvPr/>
      </p:nvGrpSpPr>
      <p:grpSpPr>
        <a:xfrm>
          <a:off x="0" y="0"/>
          <a:ext cx="0" cy="0"/>
          <a:chOff x="0" y="0"/>
          <a:chExt cx="0" cy="0"/>
        </a:xfrm>
      </p:grpSpPr>
      <p:sp>
        <p:nvSpPr>
          <p:cNvPr id="1917" name="Google Shape;1917;p169"/>
          <p:cNvSpPr/>
          <p:nvPr/>
        </p:nvSpPr>
        <p:spPr>
          <a:xfrm>
            <a:off x="608003" y="2115696"/>
            <a:ext cx="3555902" cy="3730223"/>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18" name="Google Shape;1918;p169"/>
          <p:cNvSpPr/>
          <p:nvPr/>
        </p:nvSpPr>
        <p:spPr>
          <a:xfrm>
            <a:off x="4423020" y="2115696"/>
            <a:ext cx="3635466" cy="3730223"/>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19" name="Google Shape;1919;p169"/>
          <p:cNvSpPr/>
          <p:nvPr/>
        </p:nvSpPr>
        <p:spPr>
          <a:xfrm>
            <a:off x="8284709" y="2115696"/>
            <a:ext cx="3555902" cy="3730223"/>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20" name="Google Shape;1920;p169"/>
          <p:cNvSpPr/>
          <p:nvPr/>
        </p:nvSpPr>
        <p:spPr>
          <a:xfrm rot="5400000">
            <a:off x="142032" y="2865711"/>
            <a:ext cx="932556"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21" name="Google Shape;1921;p169"/>
          <p:cNvSpPr/>
          <p:nvPr/>
        </p:nvSpPr>
        <p:spPr>
          <a:xfrm rot="5400000">
            <a:off x="3957136" y="2969333"/>
            <a:ext cx="932556" cy="24889"/>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22" name="Google Shape;1922;p169"/>
          <p:cNvSpPr/>
          <p:nvPr/>
        </p:nvSpPr>
        <p:spPr>
          <a:xfrm rot="5400000">
            <a:off x="7818926" y="2969333"/>
            <a:ext cx="932556"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23" name="Google Shape;1923;p169"/>
          <p:cNvSpPr txBox="1">
            <a:spLocks noGrp="1"/>
          </p:cNvSpPr>
          <p:nvPr>
            <p:ph type="title"/>
          </p:nvPr>
        </p:nvSpPr>
        <p:spPr>
          <a:xfrm>
            <a:off x="608019" y="-33282"/>
            <a:ext cx="11232406" cy="2149198"/>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924" name="Google Shape;1924;p169"/>
          <p:cNvSpPr txBox="1">
            <a:spLocks noGrp="1"/>
          </p:cNvSpPr>
          <p:nvPr>
            <p:ph type="subTitle" idx="1"/>
          </p:nvPr>
        </p:nvSpPr>
        <p:spPr>
          <a:xfrm>
            <a:off x="887139" y="2429147"/>
            <a:ext cx="2920613" cy="91543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717" b="1">
                <a:solidFill>
                  <a:schemeClr val="dk1"/>
                </a:solidFill>
              </a:defRPr>
            </a:lvl2pPr>
            <a:lvl3pPr lvl="2" algn="l" rtl="0">
              <a:lnSpc>
                <a:spcPct val="90000"/>
              </a:lnSpc>
              <a:spcBef>
                <a:spcPts val="0"/>
              </a:spcBef>
              <a:spcAft>
                <a:spcPts val="0"/>
              </a:spcAft>
              <a:buClr>
                <a:schemeClr val="dk1"/>
              </a:buClr>
              <a:buSzPts val="2000"/>
              <a:buFont typeface="Arial"/>
              <a:buNone/>
              <a:defRPr sz="2717" b="1">
                <a:solidFill>
                  <a:schemeClr val="dk1"/>
                </a:solidFill>
              </a:defRPr>
            </a:lvl3pPr>
            <a:lvl4pPr lvl="3" algn="l" rtl="0">
              <a:lnSpc>
                <a:spcPct val="90000"/>
              </a:lnSpc>
              <a:spcBef>
                <a:spcPts val="0"/>
              </a:spcBef>
              <a:spcAft>
                <a:spcPts val="0"/>
              </a:spcAft>
              <a:buClr>
                <a:schemeClr val="dk1"/>
              </a:buClr>
              <a:buSzPts val="2000"/>
              <a:buFont typeface="Arial"/>
              <a:buNone/>
              <a:defRPr sz="2717" b="1">
                <a:solidFill>
                  <a:schemeClr val="dk1"/>
                </a:solidFill>
              </a:defRPr>
            </a:lvl4pPr>
            <a:lvl5pPr lvl="4" algn="l" rtl="0">
              <a:lnSpc>
                <a:spcPct val="90000"/>
              </a:lnSpc>
              <a:spcBef>
                <a:spcPts val="0"/>
              </a:spcBef>
              <a:spcAft>
                <a:spcPts val="0"/>
              </a:spcAft>
              <a:buClr>
                <a:schemeClr val="dk1"/>
              </a:buClr>
              <a:buSzPts val="2000"/>
              <a:buFont typeface="Arial"/>
              <a:buNone/>
              <a:defRPr sz="2717" b="1">
                <a:solidFill>
                  <a:schemeClr val="dk1"/>
                </a:solidFill>
              </a:defRPr>
            </a:lvl5pPr>
            <a:lvl6pPr lvl="5" algn="l" rtl="0">
              <a:lnSpc>
                <a:spcPct val="90000"/>
              </a:lnSpc>
              <a:spcBef>
                <a:spcPts val="0"/>
              </a:spcBef>
              <a:spcAft>
                <a:spcPts val="0"/>
              </a:spcAft>
              <a:buClr>
                <a:schemeClr val="dk1"/>
              </a:buClr>
              <a:buSzPts val="2000"/>
              <a:buNone/>
              <a:defRPr sz="2717" b="1">
                <a:solidFill>
                  <a:schemeClr val="dk1"/>
                </a:solidFill>
              </a:defRPr>
            </a:lvl6pPr>
            <a:lvl7pPr lvl="6" algn="l" rtl="0">
              <a:lnSpc>
                <a:spcPct val="90000"/>
              </a:lnSpc>
              <a:spcBef>
                <a:spcPts val="0"/>
              </a:spcBef>
              <a:spcAft>
                <a:spcPts val="0"/>
              </a:spcAft>
              <a:buClr>
                <a:schemeClr val="dk1"/>
              </a:buClr>
              <a:buSzPts val="2000"/>
              <a:buNone/>
              <a:defRPr sz="2717" b="1">
                <a:solidFill>
                  <a:schemeClr val="dk1"/>
                </a:solidFill>
              </a:defRPr>
            </a:lvl7pPr>
            <a:lvl8pPr lvl="7" algn="l" rtl="0">
              <a:lnSpc>
                <a:spcPct val="90000"/>
              </a:lnSpc>
              <a:spcBef>
                <a:spcPts val="0"/>
              </a:spcBef>
              <a:spcAft>
                <a:spcPts val="0"/>
              </a:spcAft>
              <a:buClr>
                <a:schemeClr val="dk1"/>
              </a:buClr>
              <a:buSzPts val="2000"/>
              <a:buNone/>
              <a:defRPr sz="2717" b="1">
                <a:solidFill>
                  <a:schemeClr val="dk1"/>
                </a:solidFill>
              </a:defRPr>
            </a:lvl8pPr>
            <a:lvl9pPr lvl="8" algn="l" rtl="0">
              <a:lnSpc>
                <a:spcPct val="90000"/>
              </a:lnSpc>
              <a:spcBef>
                <a:spcPts val="0"/>
              </a:spcBef>
              <a:spcAft>
                <a:spcPts val="0"/>
              </a:spcAft>
              <a:buClr>
                <a:schemeClr val="dk1"/>
              </a:buClr>
              <a:buSzPts val="2000"/>
              <a:buNone/>
              <a:defRPr sz="2717" b="1">
                <a:solidFill>
                  <a:schemeClr val="dk1"/>
                </a:solidFill>
              </a:defRPr>
            </a:lvl9pPr>
          </a:lstStyle>
          <a:p>
            <a:endParaRPr/>
          </a:p>
        </p:txBody>
      </p:sp>
      <p:sp>
        <p:nvSpPr>
          <p:cNvPr id="1925" name="Google Shape;1925;p169"/>
          <p:cNvSpPr txBox="1">
            <a:spLocks noGrp="1"/>
          </p:cNvSpPr>
          <p:nvPr>
            <p:ph type="subTitle" idx="2"/>
          </p:nvPr>
        </p:nvSpPr>
        <p:spPr>
          <a:xfrm>
            <a:off x="887141" y="3378103"/>
            <a:ext cx="292061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6" name="Google Shape;1926;p169"/>
          <p:cNvSpPr txBox="1">
            <a:spLocks noGrp="1"/>
          </p:cNvSpPr>
          <p:nvPr>
            <p:ph type="subTitle" idx="3"/>
          </p:nvPr>
        </p:nvSpPr>
        <p:spPr>
          <a:xfrm>
            <a:off x="4721413" y="2429147"/>
            <a:ext cx="2998953" cy="91543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717" b="1">
                <a:solidFill>
                  <a:schemeClr val="dk1"/>
                </a:solidFill>
              </a:defRPr>
            </a:lvl2pPr>
            <a:lvl3pPr lvl="2" algn="l" rtl="0">
              <a:lnSpc>
                <a:spcPct val="90000"/>
              </a:lnSpc>
              <a:spcBef>
                <a:spcPts val="0"/>
              </a:spcBef>
              <a:spcAft>
                <a:spcPts val="0"/>
              </a:spcAft>
              <a:buClr>
                <a:schemeClr val="dk1"/>
              </a:buClr>
              <a:buSzPts val="2000"/>
              <a:buFont typeface="Arial"/>
              <a:buNone/>
              <a:defRPr sz="2717" b="1">
                <a:solidFill>
                  <a:schemeClr val="dk1"/>
                </a:solidFill>
              </a:defRPr>
            </a:lvl3pPr>
            <a:lvl4pPr lvl="3" algn="l" rtl="0">
              <a:lnSpc>
                <a:spcPct val="90000"/>
              </a:lnSpc>
              <a:spcBef>
                <a:spcPts val="0"/>
              </a:spcBef>
              <a:spcAft>
                <a:spcPts val="0"/>
              </a:spcAft>
              <a:buClr>
                <a:schemeClr val="dk1"/>
              </a:buClr>
              <a:buSzPts val="2000"/>
              <a:buFont typeface="Arial"/>
              <a:buNone/>
              <a:defRPr sz="2717" b="1">
                <a:solidFill>
                  <a:schemeClr val="dk1"/>
                </a:solidFill>
              </a:defRPr>
            </a:lvl4pPr>
            <a:lvl5pPr lvl="4" algn="l" rtl="0">
              <a:lnSpc>
                <a:spcPct val="90000"/>
              </a:lnSpc>
              <a:spcBef>
                <a:spcPts val="0"/>
              </a:spcBef>
              <a:spcAft>
                <a:spcPts val="0"/>
              </a:spcAft>
              <a:buClr>
                <a:schemeClr val="dk1"/>
              </a:buClr>
              <a:buSzPts val="2000"/>
              <a:buFont typeface="Arial"/>
              <a:buNone/>
              <a:defRPr sz="2717" b="1">
                <a:solidFill>
                  <a:schemeClr val="dk1"/>
                </a:solidFill>
              </a:defRPr>
            </a:lvl5pPr>
            <a:lvl6pPr lvl="5" algn="l" rtl="0">
              <a:lnSpc>
                <a:spcPct val="90000"/>
              </a:lnSpc>
              <a:spcBef>
                <a:spcPts val="0"/>
              </a:spcBef>
              <a:spcAft>
                <a:spcPts val="0"/>
              </a:spcAft>
              <a:buClr>
                <a:schemeClr val="dk1"/>
              </a:buClr>
              <a:buSzPts val="2000"/>
              <a:buNone/>
              <a:defRPr sz="2717" b="1">
                <a:solidFill>
                  <a:schemeClr val="dk1"/>
                </a:solidFill>
              </a:defRPr>
            </a:lvl6pPr>
            <a:lvl7pPr lvl="6" algn="l" rtl="0">
              <a:lnSpc>
                <a:spcPct val="90000"/>
              </a:lnSpc>
              <a:spcBef>
                <a:spcPts val="0"/>
              </a:spcBef>
              <a:spcAft>
                <a:spcPts val="0"/>
              </a:spcAft>
              <a:buClr>
                <a:schemeClr val="dk1"/>
              </a:buClr>
              <a:buSzPts val="2000"/>
              <a:buNone/>
              <a:defRPr sz="2717" b="1">
                <a:solidFill>
                  <a:schemeClr val="dk1"/>
                </a:solidFill>
              </a:defRPr>
            </a:lvl7pPr>
            <a:lvl8pPr lvl="7" algn="l" rtl="0">
              <a:lnSpc>
                <a:spcPct val="90000"/>
              </a:lnSpc>
              <a:spcBef>
                <a:spcPts val="0"/>
              </a:spcBef>
              <a:spcAft>
                <a:spcPts val="0"/>
              </a:spcAft>
              <a:buClr>
                <a:schemeClr val="dk1"/>
              </a:buClr>
              <a:buSzPts val="2000"/>
              <a:buNone/>
              <a:defRPr sz="2717" b="1">
                <a:solidFill>
                  <a:schemeClr val="dk1"/>
                </a:solidFill>
              </a:defRPr>
            </a:lvl8pPr>
            <a:lvl9pPr lvl="8" algn="l" rtl="0">
              <a:lnSpc>
                <a:spcPct val="90000"/>
              </a:lnSpc>
              <a:spcBef>
                <a:spcPts val="0"/>
              </a:spcBef>
              <a:spcAft>
                <a:spcPts val="0"/>
              </a:spcAft>
              <a:buClr>
                <a:schemeClr val="dk1"/>
              </a:buClr>
              <a:buSzPts val="2000"/>
              <a:buNone/>
              <a:defRPr sz="2717" b="1">
                <a:solidFill>
                  <a:schemeClr val="dk1"/>
                </a:solidFill>
              </a:defRPr>
            </a:lvl9pPr>
          </a:lstStyle>
          <a:p>
            <a:endParaRPr/>
          </a:p>
        </p:txBody>
      </p:sp>
      <p:sp>
        <p:nvSpPr>
          <p:cNvPr id="1927" name="Google Shape;1927;p169"/>
          <p:cNvSpPr txBox="1">
            <a:spLocks noGrp="1"/>
          </p:cNvSpPr>
          <p:nvPr>
            <p:ph type="subTitle" idx="4"/>
          </p:nvPr>
        </p:nvSpPr>
        <p:spPr>
          <a:xfrm>
            <a:off x="4721410" y="3378103"/>
            <a:ext cx="299895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28" name="Google Shape;1928;p169"/>
          <p:cNvSpPr txBox="1">
            <a:spLocks noGrp="1"/>
          </p:cNvSpPr>
          <p:nvPr>
            <p:ph type="subTitle" idx="5"/>
          </p:nvPr>
        </p:nvSpPr>
        <p:spPr>
          <a:xfrm>
            <a:off x="8552763" y="2429147"/>
            <a:ext cx="2920613" cy="91543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717" b="1">
                <a:solidFill>
                  <a:schemeClr val="dk1"/>
                </a:solidFill>
              </a:defRPr>
            </a:lvl2pPr>
            <a:lvl3pPr lvl="2" algn="l" rtl="0">
              <a:lnSpc>
                <a:spcPct val="90000"/>
              </a:lnSpc>
              <a:spcBef>
                <a:spcPts val="0"/>
              </a:spcBef>
              <a:spcAft>
                <a:spcPts val="0"/>
              </a:spcAft>
              <a:buClr>
                <a:schemeClr val="dk1"/>
              </a:buClr>
              <a:buSzPts val="2000"/>
              <a:buFont typeface="Arial"/>
              <a:buNone/>
              <a:defRPr sz="2717" b="1">
                <a:solidFill>
                  <a:schemeClr val="dk1"/>
                </a:solidFill>
              </a:defRPr>
            </a:lvl3pPr>
            <a:lvl4pPr lvl="3" algn="l" rtl="0">
              <a:lnSpc>
                <a:spcPct val="90000"/>
              </a:lnSpc>
              <a:spcBef>
                <a:spcPts val="0"/>
              </a:spcBef>
              <a:spcAft>
                <a:spcPts val="0"/>
              </a:spcAft>
              <a:buClr>
                <a:schemeClr val="dk1"/>
              </a:buClr>
              <a:buSzPts val="2000"/>
              <a:buFont typeface="Arial"/>
              <a:buNone/>
              <a:defRPr sz="2717" b="1">
                <a:solidFill>
                  <a:schemeClr val="dk1"/>
                </a:solidFill>
              </a:defRPr>
            </a:lvl4pPr>
            <a:lvl5pPr lvl="4" algn="l" rtl="0">
              <a:lnSpc>
                <a:spcPct val="90000"/>
              </a:lnSpc>
              <a:spcBef>
                <a:spcPts val="0"/>
              </a:spcBef>
              <a:spcAft>
                <a:spcPts val="0"/>
              </a:spcAft>
              <a:buClr>
                <a:schemeClr val="dk1"/>
              </a:buClr>
              <a:buSzPts val="2000"/>
              <a:buFont typeface="Arial"/>
              <a:buNone/>
              <a:defRPr sz="2717" b="1">
                <a:solidFill>
                  <a:schemeClr val="dk1"/>
                </a:solidFill>
              </a:defRPr>
            </a:lvl5pPr>
            <a:lvl6pPr lvl="5" algn="l" rtl="0">
              <a:lnSpc>
                <a:spcPct val="90000"/>
              </a:lnSpc>
              <a:spcBef>
                <a:spcPts val="0"/>
              </a:spcBef>
              <a:spcAft>
                <a:spcPts val="0"/>
              </a:spcAft>
              <a:buClr>
                <a:schemeClr val="dk1"/>
              </a:buClr>
              <a:buSzPts val="2000"/>
              <a:buNone/>
              <a:defRPr sz="2717" b="1">
                <a:solidFill>
                  <a:schemeClr val="dk1"/>
                </a:solidFill>
              </a:defRPr>
            </a:lvl6pPr>
            <a:lvl7pPr lvl="6" algn="l" rtl="0">
              <a:lnSpc>
                <a:spcPct val="90000"/>
              </a:lnSpc>
              <a:spcBef>
                <a:spcPts val="0"/>
              </a:spcBef>
              <a:spcAft>
                <a:spcPts val="0"/>
              </a:spcAft>
              <a:buClr>
                <a:schemeClr val="dk1"/>
              </a:buClr>
              <a:buSzPts val="2000"/>
              <a:buNone/>
              <a:defRPr sz="2717" b="1">
                <a:solidFill>
                  <a:schemeClr val="dk1"/>
                </a:solidFill>
              </a:defRPr>
            </a:lvl7pPr>
            <a:lvl8pPr lvl="7" algn="l" rtl="0">
              <a:lnSpc>
                <a:spcPct val="90000"/>
              </a:lnSpc>
              <a:spcBef>
                <a:spcPts val="0"/>
              </a:spcBef>
              <a:spcAft>
                <a:spcPts val="0"/>
              </a:spcAft>
              <a:buClr>
                <a:schemeClr val="dk1"/>
              </a:buClr>
              <a:buSzPts val="2000"/>
              <a:buNone/>
              <a:defRPr sz="2717" b="1">
                <a:solidFill>
                  <a:schemeClr val="dk1"/>
                </a:solidFill>
              </a:defRPr>
            </a:lvl8pPr>
            <a:lvl9pPr lvl="8" algn="l" rtl="0">
              <a:lnSpc>
                <a:spcPct val="90000"/>
              </a:lnSpc>
              <a:spcBef>
                <a:spcPts val="0"/>
              </a:spcBef>
              <a:spcAft>
                <a:spcPts val="0"/>
              </a:spcAft>
              <a:buClr>
                <a:schemeClr val="dk1"/>
              </a:buClr>
              <a:buSzPts val="2000"/>
              <a:buNone/>
              <a:defRPr sz="2717" b="1">
                <a:solidFill>
                  <a:schemeClr val="dk1"/>
                </a:solidFill>
              </a:defRPr>
            </a:lvl9pPr>
          </a:lstStyle>
          <a:p>
            <a:endParaRPr/>
          </a:p>
        </p:txBody>
      </p:sp>
      <p:sp>
        <p:nvSpPr>
          <p:cNvPr id="1929" name="Google Shape;1929;p169"/>
          <p:cNvSpPr txBox="1">
            <a:spLocks noGrp="1"/>
          </p:cNvSpPr>
          <p:nvPr>
            <p:ph type="subTitle" idx="6"/>
          </p:nvPr>
        </p:nvSpPr>
        <p:spPr>
          <a:xfrm>
            <a:off x="8552764" y="3378103"/>
            <a:ext cx="292061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68711404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1930"/>
        <p:cNvGrpSpPr/>
        <p:nvPr/>
      </p:nvGrpSpPr>
      <p:grpSpPr>
        <a:xfrm>
          <a:off x="0" y="0"/>
          <a:ext cx="0" cy="0"/>
          <a:chOff x="0" y="0"/>
          <a:chExt cx="0" cy="0"/>
        </a:xfrm>
      </p:grpSpPr>
      <p:sp>
        <p:nvSpPr>
          <p:cNvPr id="1931" name="Google Shape;1931;p170"/>
          <p:cNvSpPr txBox="1">
            <a:spLocks noGrp="1"/>
          </p:cNvSpPr>
          <p:nvPr>
            <p:ph type="title"/>
          </p:nvPr>
        </p:nvSpPr>
        <p:spPr>
          <a:xfrm>
            <a:off x="677082" y="2904696"/>
            <a:ext cx="4009621" cy="1185259"/>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1932" name="Google Shape;1932;p170"/>
          <p:cNvSpPr/>
          <p:nvPr/>
        </p:nvSpPr>
        <p:spPr>
          <a:xfrm>
            <a:off x="8780212" y="655737"/>
            <a:ext cx="3031595" cy="256452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1933" name="Google Shape;1933;p170"/>
          <p:cNvSpPr/>
          <p:nvPr/>
        </p:nvSpPr>
        <p:spPr>
          <a:xfrm>
            <a:off x="8780212" y="3530706"/>
            <a:ext cx="3031595" cy="256452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1934" name="Google Shape;1934;p170"/>
          <p:cNvSpPr txBox="1">
            <a:spLocks noGrp="1"/>
          </p:cNvSpPr>
          <p:nvPr>
            <p:ph type="subTitle" idx="1"/>
          </p:nvPr>
        </p:nvSpPr>
        <p:spPr>
          <a:xfrm>
            <a:off x="8998389" y="794168"/>
            <a:ext cx="2387738" cy="1078879"/>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35" name="Google Shape;1935;p170"/>
          <p:cNvSpPr txBox="1">
            <a:spLocks noGrp="1"/>
          </p:cNvSpPr>
          <p:nvPr>
            <p:ph type="subTitle" idx="2"/>
          </p:nvPr>
        </p:nvSpPr>
        <p:spPr>
          <a:xfrm>
            <a:off x="8998385" y="1872815"/>
            <a:ext cx="2387738"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936" name="Google Shape;1936;p170"/>
          <p:cNvSpPr txBox="1">
            <a:spLocks noGrp="1"/>
          </p:cNvSpPr>
          <p:nvPr>
            <p:ph type="subTitle" idx="3"/>
          </p:nvPr>
        </p:nvSpPr>
        <p:spPr>
          <a:xfrm>
            <a:off x="8998389" y="3794385"/>
            <a:ext cx="2387738" cy="1016926"/>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37" name="Google Shape;1937;p170"/>
          <p:cNvSpPr txBox="1">
            <a:spLocks noGrp="1"/>
          </p:cNvSpPr>
          <p:nvPr>
            <p:ph type="subTitle" idx="4"/>
          </p:nvPr>
        </p:nvSpPr>
        <p:spPr>
          <a:xfrm>
            <a:off x="8998385" y="4811475"/>
            <a:ext cx="2387738"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938" name="Google Shape;1938;p170"/>
          <p:cNvSpPr/>
          <p:nvPr/>
        </p:nvSpPr>
        <p:spPr>
          <a:xfrm>
            <a:off x="5445016" y="655737"/>
            <a:ext cx="3031595" cy="256452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1939" name="Google Shape;1939;p170"/>
          <p:cNvSpPr/>
          <p:nvPr/>
        </p:nvSpPr>
        <p:spPr>
          <a:xfrm>
            <a:off x="5445016" y="3530706"/>
            <a:ext cx="3031595" cy="256452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1940" name="Google Shape;1940;p170"/>
          <p:cNvSpPr txBox="1">
            <a:spLocks noGrp="1"/>
          </p:cNvSpPr>
          <p:nvPr>
            <p:ph type="subTitle" idx="5"/>
          </p:nvPr>
        </p:nvSpPr>
        <p:spPr>
          <a:xfrm>
            <a:off x="5663193" y="794168"/>
            <a:ext cx="2387738" cy="1078879"/>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41" name="Google Shape;1941;p170"/>
          <p:cNvSpPr txBox="1">
            <a:spLocks noGrp="1"/>
          </p:cNvSpPr>
          <p:nvPr>
            <p:ph type="subTitle" idx="6"/>
          </p:nvPr>
        </p:nvSpPr>
        <p:spPr>
          <a:xfrm>
            <a:off x="5663189" y="1872815"/>
            <a:ext cx="2387738"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942" name="Google Shape;1942;p170"/>
          <p:cNvSpPr txBox="1">
            <a:spLocks noGrp="1"/>
          </p:cNvSpPr>
          <p:nvPr>
            <p:ph type="subTitle" idx="7"/>
          </p:nvPr>
        </p:nvSpPr>
        <p:spPr>
          <a:xfrm>
            <a:off x="5663193" y="3794385"/>
            <a:ext cx="2387738" cy="1016926"/>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43" name="Google Shape;1943;p170"/>
          <p:cNvSpPr txBox="1">
            <a:spLocks noGrp="1"/>
          </p:cNvSpPr>
          <p:nvPr>
            <p:ph type="subTitle" idx="8"/>
          </p:nvPr>
        </p:nvSpPr>
        <p:spPr>
          <a:xfrm>
            <a:off x="5663189" y="4811475"/>
            <a:ext cx="2387738"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944" name="Google Shape;1944;p170"/>
          <p:cNvSpPr/>
          <p:nvPr/>
        </p:nvSpPr>
        <p:spPr>
          <a:xfrm rot="-5400000" flipH="1">
            <a:off x="4979032" y="1385121"/>
            <a:ext cx="932556"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45" name="Google Shape;1945;p170"/>
          <p:cNvSpPr/>
          <p:nvPr/>
        </p:nvSpPr>
        <p:spPr>
          <a:xfrm rot="5400000">
            <a:off x="4979035" y="4248220"/>
            <a:ext cx="932556"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46" name="Google Shape;1946;p170"/>
          <p:cNvSpPr/>
          <p:nvPr/>
        </p:nvSpPr>
        <p:spPr>
          <a:xfrm rot="-5400000">
            <a:off x="8312693" y="4248267"/>
            <a:ext cx="932556" cy="24889"/>
          </a:xfrm>
          <a:prstGeom prst="roundRect">
            <a:avLst>
              <a:gd name="adj" fmla="val 50000"/>
            </a:avLst>
          </a:prstGeom>
          <a:gradFill>
            <a:gsLst>
              <a:gs pos="0">
                <a:srgbClr val="57CCC5"/>
              </a:gs>
              <a:gs pos="100000">
                <a:srgbClr val="56D364"/>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47" name="Google Shape;1947;p170"/>
          <p:cNvSpPr/>
          <p:nvPr/>
        </p:nvSpPr>
        <p:spPr>
          <a:xfrm rot="5400000" flipH="1">
            <a:off x="8312693" y="1385169"/>
            <a:ext cx="932556" cy="24889"/>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807235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1948"/>
        <p:cNvGrpSpPr/>
        <p:nvPr/>
      </p:nvGrpSpPr>
      <p:grpSpPr>
        <a:xfrm>
          <a:off x="0" y="0"/>
          <a:ext cx="0" cy="0"/>
          <a:chOff x="0" y="0"/>
          <a:chExt cx="0" cy="0"/>
        </a:xfrm>
      </p:grpSpPr>
      <p:pic>
        <p:nvPicPr>
          <p:cNvPr id="1949" name="Google Shape;1949;p171"/>
          <p:cNvPicPr preferRelativeResize="0"/>
          <p:nvPr/>
        </p:nvPicPr>
        <p:blipFill rotWithShape="1">
          <a:blip r:embed="rId2">
            <a:alphaModFix/>
          </a:blip>
          <a:srcRect/>
          <a:stretch/>
        </p:blipFill>
        <p:spPr>
          <a:xfrm>
            <a:off x="-280099" y="-1769233"/>
            <a:ext cx="6995517" cy="6994525"/>
          </a:xfrm>
          <a:prstGeom prst="rect">
            <a:avLst/>
          </a:prstGeom>
          <a:noFill/>
          <a:ln>
            <a:noFill/>
          </a:ln>
        </p:spPr>
      </p:pic>
      <p:sp>
        <p:nvSpPr>
          <p:cNvPr id="1950" name="Google Shape;1950;p171"/>
          <p:cNvSpPr>
            <a:spLocks noGrp="1"/>
          </p:cNvSpPr>
          <p:nvPr>
            <p:ph type="pic" idx="2"/>
          </p:nvPr>
        </p:nvSpPr>
        <p:spPr>
          <a:xfrm>
            <a:off x="3015388" y="3511192"/>
            <a:ext cx="3031595" cy="2564528"/>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51" name="Google Shape;1951;p171"/>
          <p:cNvSpPr>
            <a:spLocks noGrp="1"/>
          </p:cNvSpPr>
          <p:nvPr>
            <p:ph type="pic" idx="3"/>
          </p:nvPr>
        </p:nvSpPr>
        <p:spPr>
          <a:xfrm>
            <a:off x="3015388" y="655737"/>
            <a:ext cx="3031595" cy="2564528"/>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1952" name="Google Shape;1952;p171"/>
          <p:cNvSpPr/>
          <p:nvPr/>
        </p:nvSpPr>
        <p:spPr>
          <a:xfrm>
            <a:off x="6396555" y="655737"/>
            <a:ext cx="3031595" cy="256452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1953" name="Google Shape;1953;p171"/>
          <p:cNvSpPr/>
          <p:nvPr/>
        </p:nvSpPr>
        <p:spPr>
          <a:xfrm>
            <a:off x="6396555" y="3530706"/>
            <a:ext cx="3031595" cy="2564528"/>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1954" name="Google Shape;1954;p171"/>
          <p:cNvSpPr txBox="1">
            <a:spLocks noGrp="1"/>
          </p:cNvSpPr>
          <p:nvPr>
            <p:ph type="subTitle" idx="1"/>
          </p:nvPr>
        </p:nvSpPr>
        <p:spPr>
          <a:xfrm>
            <a:off x="6537009" y="897790"/>
            <a:ext cx="2634999" cy="767891"/>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55" name="Google Shape;1955;p171"/>
          <p:cNvSpPr txBox="1">
            <a:spLocks noGrp="1"/>
          </p:cNvSpPr>
          <p:nvPr>
            <p:ph type="subTitle" idx="4"/>
          </p:nvPr>
        </p:nvSpPr>
        <p:spPr>
          <a:xfrm>
            <a:off x="6537004" y="1665571"/>
            <a:ext cx="2634999"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956" name="Google Shape;1956;p171"/>
          <p:cNvSpPr txBox="1">
            <a:spLocks noGrp="1"/>
          </p:cNvSpPr>
          <p:nvPr>
            <p:ph type="subTitle" idx="5"/>
          </p:nvPr>
        </p:nvSpPr>
        <p:spPr>
          <a:xfrm>
            <a:off x="6537009" y="3794391"/>
            <a:ext cx="2634999" cy="809872"/>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57" name="Google Shape;1957;p171"/>
          <p:cNvSpPr txBox="1">
            <a:spLocks noGrp="1"/>
          </p:cNvSpPr>
          <p:nvPr>
            <p:ph type="subTitle" idx="6"/>
          </p:nvPr>
        </p:nvSpPr>
        <p:spPr>
          <a:xfrm>
            <a:off x="6537004" y="4604234"/>
            <a:ext cx="2634999"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1958" name="Google Shape;1958;p171"/>
          <p:cNvSpPr/>
          <p:nvPr/>
        </p:nvSpPr>
        <p:spPr>
          <a:xfrm rot="-5400000" flipH="1">
            <a:off x="5929246" y="1351634"/>
            <a:ext cx="932556"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1959" name="Google Shape;1959;p171"/>
          <p:cNvSpPr/>
          <p:nvPr/>
        </p:nvSpPr>
        <p:spPr>
          <a:xfrm rot="5400000">
            <a:off x="5929247" y="4214734"/>
            <a:ext cx="932556"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305998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1960"/>
        <p:cNvGrpSpPr/>
        <p:nvPr/>
      </p:nvGrpSpPr>
      <p:grpSpPr>
        <a:xfrm>
          <a:off x="0" y="0"/>
          <a:ext cx="0" cy="0"/>
          <a:chOff x="0" y="0"/>
          <a:chExt cx="0" cy="0"/>
        </a:xfrm>
      </p:grpSpPr>
      <p:pic>
        <p:nvPicPr>
          <p:cNvPr id="1961" name="Google Shape;1961;p172"/>
          <p:cNvPicPr preferRelativeResize="0"/>
          <p:nvPr/>
        </p:nvPicPr>
        <p:blipFill rotWithShape="1">
          <a:blip r:embed="rId2">
            <a:alphaModFix/>
          </a:blip>
          <a:srcRect/>
          <a:stretch/>
        </p:blipFill>
        <p:spPr>
          <a:xfrm>
            <a:off x="2574561" y="-997580"/>
            <a:ext cx="6995517" cy="6994525"/>
          </a:xfrm>
          <a:prstGeom prst="rect">
            <a:avLst/>
          </a:prstGeom>
          <a:noFill/>
          <a:ln>
            <a:noFill/>
          </a:ln>
        </p:spPr>
      </p:pic>
      <p:sp>
        <p:nvSpPr>
          <p:cNvPr id="1962" name="Google Shape;1962;p172"/>
          <p:cNvSpPr>
            <a:spLocks noGrp="1"/>
          </p:cNvSpPr>
          <p:nvPr>
            <p:ph type="pic" idx="2"/>
          </p:nvPr>
        </p:nvSpPr>
        <p:spPr>
          <a:xfrm>
            <a:off x="698593" y="932603"/>
            <a:ext cx="6062782" cy="512946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63" name="Google Shape;1963;p172"/>
          <p:cNvSpPr txBox="1">
            <a:spLocks noGrp="1"/>
          </p:cNvSpPr>
          <p:nvPr>
            <p:ph type="subTitle" idx="1"/>
          </p:nvPr>
        </p:nvSpPr>
        <p:spPr>
          <a:xfrm>
            <a:off x="7267055" y="3419546"/>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64" name="Google Shape;1964;p172"/>
          <p:cNvSpPr txBox="1">
            <a:spLocks noGrp="1"/>
          </p:cNvSpPr>
          <p:nvPr>
            <p:ph type="title"/>
          </p:nvPr>
        </p:nvSpPr>
        <p:spPr>
          <a:xfrm>
            <a:off x="7267057" y="2159586"/>
            <a:ext cx="4689383" cy="1185259"/>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sp>
        <p:nvSpPr>
          <p:cNvPr id="1965" name="Google Shape;1965;p172"/>
          <p:cNvSpPr txBox="1">
            <a:spLocks noGrp="1"/>
          </p:cNvSpPr>
          <p:nvPr>
            <p:ph type="subTitle" idx="3"/>
          </p:nvPr>
        </p:nvSpPr>
        <p:spPr>
          <a:xfrm>
            <a:off x="7267055" y="3846989"/>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34636897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1966"/>
        <p:cNvGrpSpPr/>
        <p:nvPr/>
      </p:nvGrpSpPr>
      <p:grpSpPr>
        <a:xfrm>
          <a:off x="0" y="0"/>
          <a:ext cx="0" cy="0"/>
          <a:chOff x="0" y="0"/>
          <a:chExt cx="0" cy="0"/>
        </a:xfrm>
      </p:grpSpPr>
      <p:pic>
        <p:nvPicPr>
          <p:cNvPr id="1967" name="Google Shape;1967;p173"/>
          <p:cNvPicPr preferRelativeResize="0"/>
          <p:nvPr/>
        </p:nvPicPr>
        <p:blipFill rotWithShape="1">
          <a:blip r:embed="rId2">
            <a:alphaModFix/>
          </a:blip>
          <a:srcRect/>
          <a:stretch/>
        </p:blipFill>
        <p:spPr>
          <a:xfrm>
            <a:off x="6253640" y="-1533464"/>
            <a:ext cx="6995517" cy="6994525"/>
          </a:xfrm>
          <a:prstGeom prst="rect">
            <a:avLst/>
          </a:prstGeom>
          <a:noFill/>
          <a:ln>
            <a:noFill/>
          </a:ln>
        </p:spPr>
      </p:pic>
      <p:sp>
        <p:nvSpPr>
          <p:cNvPr id="1968" name="Google Shape;1968;p173"/>
          <p:cNvSpPr txBox="1">
            <a:spLocks noGrp="1"/>
          </p:cNvSpPr>
          <p:nvPr>
            <p:ph type="subTitle" idx="1"/>
          </p:nvPr>
        </p:nvSpPr>
        <p:spPr>
          <a:xfrm>
            <a:off x="465858" y="3419546"/>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69" name="Google Shape;1969;p173"/>
          <p:cNvSpPr txBox="1">
            <a:spLocks noGrp="1"/>
          </p:cNvSpPr>
          <p:nvPr>
            <p:ph type="title"/>
          </p:nvPr>
        </p:nvSpPr>
        <p:spPr>
          <a:xfrm>
            <a:off x="465858" y="2159586"/>
            <a:ext cx="4689383" cy="1185259"/>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sp>
        <p:nvSpPr>
          <p:cNvPr id="1970" name="Google Shape;1970;p173"/>
          <p:cNvSpPr txBox="1">
            <a:spLocks noGrp="1"/>
          </p:cNvSpPr>
          <p:nvPr>
            <p:ph type="subTitle" idx="2"/>
          </p:nvPr>
        </p:nvSpPr>
        <p:spPr>
          <a:xfrm>
            <a:off x="465858" y="3846989"/>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71" name="Google Shape;1971;p173"/>
          <p:cNvSpPr>
            <a:spLocks noGrp="1"/>
          </p:cNvSpPr>
          <p:nvPr>
            <p:ph type="pic" idx="3"/>
          </p:nvPr>
        </p:nvSpPr>
        <p:spPr>
          <a:xfrm>
            <a:off x="5535000" y="932603"/>
            <a:ext cx="6062782" cy="512946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extLst>
      <p:ext uri="{BB962C8B-B14F-4D97-AF65-F5344CB8AC3E}">
        <p14:creationId xmlns:p14="http://schemas.microsoft.com/office/powerpoint/2010/main" val="3497710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1972"/>
        <p:cNvGrpSpPr/>
        <p:nvPr/>
      </p:nvGrpSpPr>
      <p:grpSpPr>
        <a:xfrm>
          <a:off x="0" y="0"/>
          <a:ext cx="0" cy="0"/>
          <a:chOff x="0" y="0"/>
          <a:chExt cx="0" cy="0"/>
        </a:xfrm>
      </p:grpSpPr>
      <p:pic>
        <p:nvPicPr>
          <p:cNvPr id="1973" name="Google Shape;1973;p174"/>
          <p:cNvPicPr preferRelativeResize="0"/>
          <p:nvPr/>
        </p:nvPicPr>
        <p:blipFill rotWithShape="1">
          <a:blip r:embed="rId2">
            <a:alphaModFix/>
          </a:blip>
          <a:srcRect/>
          <a:stretch/>
        </p:blipFill>
        <p:spPr>
          <a:xfrm>
            <a:off x="2574561" y="-932603"/>
            <a:ext cx="6995517" cy="6994525"/>
          </a:xfrm>
          <a:prstGeom prst="rect">
            <a:avLst/>
          </a:prstGeom>
          <a:noFill/>
          <a:ln>
            <a:noFill/>
          </a:ln>
        </p:spPr>
      </p:pic>
      <p:sp>
        <p:nvSpPr>
          <p:cNvPr id="1974" name="Google Shape;1974;p174"/>
          <p:cNvSpPr/>
          <p:nvPr/>
        </p:nvSpPr>
        <p:spPr>
          <a:xfrm>
            <a:off x="7880491" y="1062051"/>
            <a:ext cx="737702" cy="742621"/>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975" name="Google Shape;1975;p174"/>
          <p:cNvSpPr/>
          <p:nvPr/>
        </p:nvSpPr>
        <p:spPr>
          <a:xfrm>
            <a:off x="7880518" y="3650222"/>
            <a:ext cx="737702" cy="742621"/>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976" name="Google Shape;1976;p174"/>
          <p:cNvSpPr>
            <a:spLocks noGrp="1"/>
          </p:cNvSpPr>
          <p:nvPr>
            <p:ph type="pic" idx="2"/>
          </p:nvPr>
        </p:nvSpPr>
        <p:spPr>
          <a:xfrm>
            <a:off x="698593" y="932603"/>
            <a:ext cx="6062782" cy="5129464"/>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77" name="Google Shape;1977;p174"/>
          <p:cNvSpPr txBox="1">
            <a:spLocks noGrp="1"/>
          </p:cNvSpPr>
          <p:nvPr>
            <p:ph type="subTitle" idx="1"/>
          </p:nvPr>
        </p:nvSpPr>
        <p:spPr>
          <a:xfrm>
            <a:off x="7785233" y="1971224"/>
            <a:ext cx="4078984" cy="500515"/>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78" name="Google Shape;1978;p174"/>
          <p:cNvSpPr txBox="1">
            <a:spLocks noGrp="1"/>
          </p:cNvSpPr>
          <p:nvPr>
            <p:ph type="subTitle" idx="3"/>
          </p:nvPr>
        </p:nvSpPr>
        <p:spPr>
          <a:xfrm>
            <a:off x="7785233" y="2301679"/>
            <a:ext cx="4078984"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79" name="Google Shape;1979;p174"/>
          <p:cNvSpPr txBox="1">
            <a:spLocks noGrp="1"/>
          </p:cNvSpPr>
          <p:nvPr>
            <p:ph type="subTitle" idx="4"/>
          </p:nvPr>
        </p:nvSpPr>
        <p:spPr>
          <a:xfrm>
            <a:off x="7785233" y="4559394"/>
            <a:ext cx="4078984" cy="498477"/>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80" name="Google Shape;1980;p174"/>
          <p:cNvSpPr txBox="1">
            <a:spLocks noGrp="1"/>
          </p:cNvSpPr>
          <p:nvPr>
            <p:ph type="subTitle" idx="5"/>
          </p:nvPr>
        </p:nvSpPr>
        <p:spPr>
          <a:xfrm>
            <a:off x="7785233" y="4888100"/>
            <a:ext cx="4078984"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81" name="Google Shape;1981;p174"/>
          <p:cNvSpPr>
            <a:spLocks noGrp="1"/>
          </p:cNvSpPr>
          <p:nvPr>
            <p:ph type="pic" idx="6"/>
          </p:nvPr>
        </p:nvSpPr>
        <p:spPr>
          <a:xfrm>
            <a:off x="8031704" y="1215691"/>
            <a:ext cx="435358" cy="435301"/>
          </a:xfrm>
          <a:prstGeom prst="rect">
            <a:avLst/>
          </a:prstGeom>
          <a:noFill/>
          <a:ln>
            <a:noFill/>
          </a:ln>
        </p:spPr>
      </p:sp>
      <p:sp>
        <p:nvSpPr>
          <p:cNvPr id="1982" name="Google Shape;1982;p174"/>
          <p:cNvSpPr>
            <a:spLocks noGrp="1"/>
          </p:cNvSpPr>
          <p:nvPr>
            <p:ph type="pic" idx="7"/>
          </p:nvPr>
        </p:nvSpPr>
        <p:spPr>
          <a:xfrm>
            <a:off x="8031704" y="3803861"/>
            <a:ext cx="435358" cy="435301"/>
          </a:xfrm>
          <a:prstGeom prst="rect">
            <a:avLst/>
          </a:prstGeom>
          <a:noFill/>
          <a:ln>
            <a:noFill/>
          </a:ln>
        </p:spPr>
      </p:sp>
    </p:spTree>
    <p:extLst>
      <p:ext uri="{BB962C8B-B14F-4D97-AF65-F5344CB8AC3E}">
        <p14:creationId xmlns:p14="http://schemas.microsoft.com/office/powerpoint/2010/main" val="256946132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1983"/>
        <p:cNvGrpSpPr/>
        <p:nvPr/>
      </p:nvGrpSpPr>
      <p:grpSpPr>
        <a:xfrm>
          <a:off x="0" y="0"/>
          <a:ext cx="0" cy="0"/>
          <a:chOff x="0" y="0"/>
          <a:chExt cx="0" cy="0"/>
        </a:xfrm>
      </p:grpSpPr>
      <p:sp>
        <p:nvSpPr>
          <p:cNvPr id="1984" name="Google Shape;1984;p175"/>
          <p:cNvSpPr/>
          <p:nvPr/>
        </p:nvSpPr>
        <p:spPr>
          <a:xfrm>
            <a:off x="1103265" y="3756653"/>
            <a:ext cx="742598"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pic>
        <p:nvPicPr>
          <p:cNvPr id="1985" name="Google Shape;1985;p175"/>
          <p:cNvPicPr preferRelativeResize="0"/>
          <p:nvPr/>
        </p:nvPicPr>
        <p:blipFill rotWithShape="1">
          <a:blip r:embed="rId2">
            <a:alphaModFix/>
          </a:blip>
          <a:srcRect/>
          <a:stretch/>
        </p:blipFill>
        <p:spPr>
          <a:xfrm>
            <a:off x="7420477" y="-1288476"/>
            <a:ext cx="5600928" cy="5600131"/>
          </a:xfrm>
          <a:prstGeom prst="rect">
            <a:avLst/>
          </a:prstGeom>
          <a:noFill/>
          <a:ln>
            <a:noFill/>
          </a:ln>
        </p:spPr>
      </p:pic>
      <p:sp>
        <p:nvSpPr>
          <p:cNvPr id="1986" name="Google Shape;1986;p175"/>
          <p:cNvSpPr>
            <a:spLocks noGrp="1"/>
          </p:cNvSpPr>
          <p:nvPr>
            <p:ph type="pic" idx="2"/>
          </p:nvPr>
        </p:nvSpPr>
        <p:spPr>
          <a:xfrm>
            <a:off x="1101477" y="908063"/>
            <a:ext cx="3031595" cy="2564528"/>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7" name="Google Shape;1987;p175"/>
          <p:cNvSpPr>
            <a:spLocks noGrp="1"/>
          </p:cNvSpPr>
          <p:nvPr>
            <p:ph type="pic" idx="3"/>
          </p:nvPr>
        </p:nvSpPr>
        <p:spPr>
          <a:xfrm>
            <a:off x="4702542" y="908063"/>
            <a:ext cx="3031595" cy="2564528"/>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8" name="Google Shape;1988;p175"/>
          <p:cNvSpPr>
            <a:spLocks noGrp="1"/>
          </p:cNvSpPr>
          <p:nvPr>
            <p:ph type="pic" idx="4"/>
          </p:nvPr>
        </p:nvSpPr>
        <p:spPr>
          <a:xfrm>
            <a:off x="8303607" y="908063"/>
            <a:ext cx="3031595" cy="2564528"/>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1989" name="Google Shape;1989;p175"/>
          <p:cNvSpPr/>
          <p:nvPr/>
        </p:nvSpPr>
        <p:spPr>
          <a:xfrm>
            <a:off x="4700981" y="3752813"/>
            <a:ext cx="742598"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990" name="Google Shape;1990;p175"/>
          <p:cNvSpPr/>
          <p:nvPr/>
        </p:nvSpPr>
        <p:spPr>
          <a:xfrm>
            <a:off x="8298703" y="3752813"/>
            <a:ext cx="742598"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991" name="Google Shape;1991;p175"/>
          <p:cNvSpPr txBox="1">
            <a:spLocks noGrp="1"/>
          </p:cNvSpPr>
          <p:nvPr>
            <p:ph type="subTitle" idx="1"/>
          </p:nvPr>
        </p:nvSpPr>
        <p:spPr>
          <a:xfrm>
            <a:off x="1003221" y="4571543"/>
            <a:ext cx="3034451" cy="85429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92" name="Google Shape;1992;p175"/>
          <p:cNvSpPr txBox="1">
            <a:spLocks noGrp="1"/>
          </p:cNvSpPr>
          <p:nvPr>
            <p:ph type="subTitle" idx="5"/>
          </p:nvPr>
        </p:nvSpPr>
        <p:spPr>
          <a:xfrm>
            <a:off x="1003209" y="5243304"/>
            <a:ext cx="3034451"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3" name="Google Shape;1993;p175"/>
          <p:cNvSpPr txBox="1">
            <a:spLocks noGrp="1"/>
          </p:cNvSpPr>
          <p:nvPr>
            <p:ph type="subTitle" idx="6"/>
          </p:nvPr>
        </p:nvSpPr>
        <p:spPr>
          <a:xfrm>
            <a:off x="4597341" y="4571441"/>
            <a:ext cx="3034451" cy="85429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94" name="Google Shape;1994;p175"/>
          <p:cNvSpPr txBox="1">
            <a:spLocks noGrp="1"/>
          </p:cNvSpPr>
          <p:nvPr>
            <p:ph type="subTitle" idx="7"/>
          </p:nvPr>
        </p:nvSpPr>
        <p:spPr>
          <a:xfrm>
            <a:off x="4597350" y="5243304"/>
            <a:ext cx="3034451"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5" name="Google Shape;1995;p175"/>
          <p:cNvSpPr txBox="1">
            <a:spLocks noGrp="1"/>
          </p:cNvSpPr>
          <p:nvPr>
            <p:ph type="subTitle" idx="8"/>
          </p:nvPr>
        </p:nvSpPr>
        <p:spPr>
          <a:xfrm>
            <a:off x="8203939" y="4571441"/>
            <a:ext cx="3034451" cy="854299"/>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1996" name="Google Shape;1996;p175"/>
          <p:cNvSpPr txBox="1">
            <a:spLocks noGrp="1"/>
          </p:cNvSpPr>
          <p:nvPr>
            <p:ph type="subTitle" idx="9"/>
          </p:nvPr>
        </p:nvSpPr>
        <p:spPr>
          <a:xfrm>
            <a:off x="8203928" y="5243304"/>
            <a:ext cx="3034451"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7" name="Google Shape;1997;p175"/>
          <p:cNvSpPr>
            <a:spLocks noGrp="1"/>
          </p:cNvSpPr>
          <p:nvPr>
            <p:ph type="pic" idx="13"/>
          </p:nvPr>
        </p:nvSpPr>
        <p:spPr>
          <a:xfrm>
            <a:off x="4854642" y="3908567"/>
            <a:ext cx="435358" cy="435301"/>
          </a:xfrm>
          <a:prstGeom prst="rect">
            <a:avLst/>
          </a:prstGeom>
          <a:noFill/>
          <a:ln>
            <a:noFill/>
          </a:ln>
        </p:spPr>
      </p:sp>
      <p:sp>
        <p:nvSpPr>
          <p:cNvPr id="1998" name="Google Shape;1998;p175"/>
          <p:cNvSpPr>
            <a:spLocks noGrp="1"/>
          </p:cNvSpPr>
          <p:nvPr>
            <p:ph type="pic" idx="14"/>
          </p:nvPr>
        </p:nvSpPr>
        <p:spPr>
          <a:xfrm>
            <a:off x="1256926" y="3908288"/>
            <a:ext cx="435358" cy="435301"/>
          </a:xfrm>
          <a:prstGeom prst="rect">
            <a:avLst/>
          </a:prstGeom>
          <a:noFill/>
          <a:ln>
            <a:noFill/>
          </a:ln>
        </p:spPr>
      </p:sp>
      <p:sp>
        <p:nvSpPr>
          <p:cNvPr id="1999" name="Google Shape;1999;p175"/>
          <p:cNvSpPr>
            <a:spLocks noGrp="1"/>
          </p:cNvSpPr>
          <p:nvPr>
            <p:ph type="pic" idx="15"/>
          </p:nvPr>
        </p:nvSpPr>
        <p:spPr>
          <a:xfrm>
            <a:off x="8452364" y="3908288"/>
            <a:ext cx="435358" cy="435301"/>
          </a:xfrm>
          <a:prstGeom prst="rect">
            <a:avLst/>
          </a:prstGeom>
          <a:noFill/>
          <a:ln>
            <a:noFill/>
          </a:ln>
        </p:spPr>
      </p:sp>
    </p:spTree>
    <p:extLst>
      <p:ext uri="{BB962C8B-B14F-4D97-AF65-F5344CB8AC3E}">
        <p14:creationId xmlns:p14="http://schemas.microsoft.com/office/powerpoint/2010/main" val="3560222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2000"/>
        <p:cNvGrpSpPr/>
        <p:nvPr/>
      </p:nvGrpSpPr>
      <p:grpSpPr>
        <a:xfrm>
          <a:off x="0" y="0"/>
          <a:ext cx="0" cy="0"/>
          <a:chOff x="0" y="0"/>
          <a:chExt cx="0" cy="0"/>
        </a:xfrm>
      </p:grpSpPr>
      <p:sp>
        <p:nvSpPr>
          <p:cNvPr id="2001" name="Google Shape;2001;p176"/>
          <p:cNvSpPr>
            <a:spLocks noGrp="1"/>
          </p:cNvSpPr>
          <p:nvPr>
            <p:ph type="pic" idx="2"/>
          </p:nvPr>
        </p:nvSpPr>
        <p:spPr>
          <a:xfrm>
            <a:off x="1101477" y="1767325"/>
            <a:ext cx="3031595" cy="2564528"/>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2" name="Google Shape;2002;p176"/>
          <p:cNvSpPr>
            <a:spLocks noGrp="1"/>
          </p:cNvSpPr>
          <p:nvPr>
            <p:ph type="pic" idx="3"/>
          </p:nvPr>
        </p:nvSpPr>
        <p:spPr>
          <a:xfrm>
            <a:off x="4702542" y="1767325"/>
            <a:ext cx="3031595" cy="2564528"/>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3" name="Google Shape;2003;p176"/>
          <p:cNvSpPr>
            <a:spLocks noGrp="1"/>
          </p:cNvSpPr>
          <p:nvPr>
            <p:ph type="pic" idx="4"/>
          </p:nvPr>
        </p:nvSpPr>
        <p:spPr>
          <a:xfrm>
            <a:off x="8303607" y="1767325"/>
            <a:ext cx="3031595" cy="2564528"/>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04" name="Google Shape;2004;p176"/>
          <p:cNvSpPr txBox="1">
            <a:spLocks noGrp="1"/>
          </p:cNvSpPr>
          <p:nvPr>
            <p:ph type="title"/>
          </p:nvPr>
        </p:nvSpPr>
        <p:spPr>
          <a:xfrm>
            <a:off x="1101477" y="376731"/>
            <a:ext cx="9327356" cy="1185259"/>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005" name="Google Shape;2005;p176"/>
          <p:cNvSpPr txBox="1">
            <a:spLocks noGrp="1"/>
          </p:cNvSpPr>
          <p:nvPr>
            <p:ph type="subTitle" idx="1"/>
          </p:nvPr>
        </p:nvSpPr>
        <p:spPr>
          <a:xfrm>
            <a:off x="1108423" y="4537407"/>
            <a:ext cx="3034451" cy="854299"/>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06" name="Google Shape;2006;p176"/>
          <p:cNvSpPr txBox="1">
            <a:spLocks noGrp="1"/>
          </p:cNvSpPr>
          <p:nvPr>
            <p:ph type="subTitle" idx="5"/>
          </p:nvPr>
        </p:nvSpPr>
        <p:spPr>
          <a:xfrm>
            <a:off x="1108410" y="5209166"/>
            <a:ext cx="3034451"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07" name="Google Shape;2007;p176"/>
          <p:cNvSpPr txBox="1">
            <a:spLocks noGrp="1"/>
          </p:cNvSpPr>
          <p:nvPr>
            <p:ph type="subTitle" idx="6"/>
          </p:nvPr>
        </p:nvSpPr>
        <p:spPr>
          <a:xfrm>
            <a:off x="4702542" y="4537305"/>
            <a:ext cx="3034451" cy="854299"/>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08" name="Google Shape;2008;p176"/>
          <p:cNvSpPr txBox="1">
            <a:spLocks noGrp="1"/>
          </p:cNvSpPr>
          <p:nvPr>
            <p:ph type="subTitle" idx="7"/>
          </p:nvPr>
        </p:nvSpPr>
        <p:spPr>
          <a:xfrm>
            <a:off x="4702552" y="5209166"/>
            <a:ext cx="3034451"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09" name="Google Shape;2009;p176"/>
          <p:cNvSpPr txBox="1">
            <a:spLocks noGrp="1"/>
          </p:cNvSpPr>
          <p:nvPr>
            <p:ph type="subTitle" idx="8"/>
          </p:nvPr>
        </p:nvSpPr>
        <p:spPr>
          <a:xfrm>
            <a:off x="8309140" y="4537305"/>
            <a:ext cx="3034451" cy="854299"/>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10" name="Google Shape;2010;p176"/>
          <p:cNvSpPr txBox="1">
            <a:spLocks noGrp="1"/>
          </p:cNvSpPr>
          <p:nvPr>
            <p:ph type="subTitle" idx="9"/>
          </p:nvPr>
        </p:nvSpPr>
        <p:spPr>
          <a:xfrm>
            <a:off x="8309129" y="5209166"/>
            <a:ext cx="3034451"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340037162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2011"/>
        <p:cNvGrpSpPr/>
        <p:nvPr/>
      </p:nvGrpSpPr>
      <p:grpSpPr>
        <a:xfrm>
          <a:off x="0" y="0"/>
          <a:ext cx="0" cy="0"/>
          <a:chOff x="0" y="0"/>
          <a:chExt cx="0" cy="0"/>
        </a:xfrm>
      </p:grpSpPr>
      <p:sp>
        <p:nvSpPr>
          <p:cNvPr id="2012" name="Google Shape;2012;p177"/>
          <p:cNvSpPr>
            <a:spLocks noGrp="1"/>
          </p:cNvSpPr>
          <p:nvPr>
            <p:ph type="pic" idx="2"/>
          </p:nvPr>
        </p:nvSpPr>
        <p:spPr>
          <a:xfrm>
            <a:off x="4030872" y="1020485"/>
            <a:ext cx="8468472" cy="5067511"/>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013" name="Google Shape;2013;p177"/>
          <p:cNvPicPr preferRelativeResize="0"/>
          <p:nvPr/>
        </p:nvPicPr>
        <p:blipFill rotWithShape="1">
          <a:blip r:embed="rId2">
            <a:alphaModFix/>
          </a:blip>
          <a:srcRect/>
          <a:stretch/>
        </p:blipFill>
        <p:spPr>
          <a:xfrm>
            <a:off x="4030885" y="610071"/>
            <a:ext cx="9831032" cy="410422"/>
          </a:xfrm>
          <a:prstGeom prst="rect">
            <a:avLst/>
          </a:prstGeom>
          <a:noFill/>
          <a:ln>
            <a:noFill/>
          </a:ln>
        </p:spPr>
      </p:pic>
      <p:sp>
        <p:nvSpPr>
          <p:cNvPr id="2014" name="Google Shape;2014;p177"/>
          <p:cNvSpPr/>
          <p:nvPr/>
        </p:nvSpPr>
        <p:spPr>
          <a:xfrm>
            <a:off x="492991" y="610074"/>
            <a:ext cx="3031595" cy="2615069"/>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015" name="Google Shape;2015;p177"/>
          <p:cNvSpPr/>
          <p:nvPr/>
        </p:nvSpPr>
        <p:spPr>
          <a:xfrm>
            <a:off x="493195" y="3476899"/>
            <a:ext cx="3031187" cy="2611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016" name="Google Shape;2016;p177"/>
          <p:cNvSpPr txBox="1">
            <a:spLocks noGrp="1"/>
          </p:cNvSpPr>
          <p:nvPr>
            <p:ph type="subTitle" idx="1"/>
          </p:nvPr>
        </p:nvSpPr>
        <p:spPr>
          <a:xfrm>
            <a:off x="686665" y="1008076"/>
            <a:ext cx="2604805" cy="854299"/>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17" name="Google Shape;2017;p177"/>
          <p:cNvSpPr txBox="1">
            <a:spLocks noGrp="1"/>
          </p:cNvSpPr>
          <p:nvPr>
            <p:ph type="subTitle" idx="3"/>
          </p:nvPr>
        </p:nvSpPr>
        <p:spPr>
          <a:xfrm>
            <a:off x="686673" y="1679931"/>
            <a:ext cx="260480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18" name="Google Shape;2018;p177"/>
          <p:cNvSpPr txBox="1">
            <a:spLocks noGrp="1"/>
          </p:cNvSpPr>
          <p:nvPr>
            <p:ph type="subTitle" idx="4"/>
          </p:nvPr>
        </p:nvSpPr>
        <p:spPr>
          <a:xfrm>
            <a:off x="706386" y="3805989"/>
            <a:ext cx="2604805" cy="854299"/>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19" name="Google Shape;2019;p177"/>
          <p:cNvSpPr txBox="1">
            <a:spLocks noGrp="1"/>
          </p:cNvSpPr>
          <p:nvPr>
            <p:ph type="subTitle" idx="5"/>
          </p:nvPr>
        </p:nvSpPr>
        <p:spPr>
          <a:xfrm>
            <a:off x="706394" y="4477842"/>
            <a:ext cx="260480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0" name="Google Shape;2020;p177"/>
          <p:cNvSpPr/>
          <p:nvPr/>
        </p:nvSpPr>
        <p:spPr>
          <a:xfrm rot="5400000">
            <a:off x="26206" y="4375403"/>
            <a:ext cx="932556"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021" name="Google Shape;2021;p177"/>
          <p:cNvSpPr/>
          <p:nvPr/>
        </p:nvSpPr>
        <p:spPr>
          <a:xfrm rot="5400000">
            <a:off x="26196" y="1564115"/>
            <a:ext cx="932556" cy="24889"/>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226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2022"/>
        <p:cNvGrpSpPr/>
        <p:nvPr/>
      </p:nvGrpSpPr>
      <p:grpSpPr>
        <a:xfrm>
          <a:off x="0" y="0"/>
          <a:ext cx="0" cy="0"/>
          <a:chOff x="0" y="0"/>
          <a:chExt cx="0" cy="0"/>
        </a:xfrm>
      </p:grpSpPr>
      <p:sp>
        <p:nvSpPr>
          <p:cNvPr id="2023" name="Google Shape;2023;p178"/>
          <p:cNvSpPr/>
          <p:nvPr/>
        </p:nvSpPr>
        <p:spPr>
          <a:xfrm>
            <a:off x="8991249" y="610074"/>
            <a:ext cx="3031595" cy="2615069"/>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024" name="Google Shape;2024;p178"/>
          <p:cNvSpPr/>
          <p:nvPr/>
        </p:nvSpPr>
        <p:spPr>
          <a:xfrm>
            <a:off x="8991453" y="3476899"/>
            <a:ext cx="3031187" cy="26114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025" name="Google Shape;2025;p178"/>
          <p:cNvSpPr txBox="1">
            <a:spLocks noGrp="1"/>
          </p:cNvSpPr>
          <p:nvPr>
            <p:ph type="subTitle" idx="1"/>
          </p:nvPr>
        </p:nvSpPr>
        <p:spPr>
          <a:xfrm>
            <a:off x="9184923" y="1008076"/>
            <a:ext cx="2604805" cy="854299"/>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26" name="Google Shape;2026;p178"/>
          <p:cNvSpPr txBox="1">
            <a:spLocks noGrp="1"/>
          </p:cNvSpPr>
          <p:nvPr>
            <p:ph type="subTitle" idx="2"/>
          </p:nvPr>
        </p:nvSpPr>
        <p:spPr>
          <a:xfrm>
            <a:off x="9184931" y="1679931"/>
            <a:ext cx="260480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7" name="Google Shape;2027;p178"/>
          <p:cNvSpPr txBox="1">
            <a:spLocks noGrp="1"/>
          </p:cNvSpPr>
          <p:nvPr>
            <p:ph type="subTitle" idx="3"/>
          </p:nvPr>
        </p:nvSpPr>
        <p:spPr>
          <a:xfrm>
            <a:off x="9204644" y="3805989"/>
            <a:ext cx="2604805" cy="854299"/>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28" name="Google Shape;2028;p178"/>
          <p:cNvSpPr txBox="1">
            <a:spLocks noGrp="1"/>
          </p:cNvSpPr>
          <p:nvPr>
            <p:ph type="subTitle" idx="4"/>
          </p:nvPr>
        </p:nvSpPr>
        <p:spPr>
          <a:xfrm>
            <a:off x="9204652" y="4477842"/>
            <a:ext cx="260480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29" name="Google Shape;2029;p178"/>
          <p:cNvSpPr/>
          <p:nvPr/>
        </p:nvSpPr>
        <p:spPr>
          <a:xfrm rot="5400000">
            <a:off x="8524464" y="4375403"/>
            <a:ext cx="932556"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030" name="Google Shape;2030;p178"/>
          <p:cNvSpPr/>
          <p:nvPr/>
        </p:nvSpPr>
        <p:spPr>
          <a:xfrm rot="5400000">
            <a:off x="8524456" y="1564115"/>
            <a:ext cx="932556" cy="24889"/>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031" name="Google Shape;2031;p178"/>
          <p:cNvSpPr>
            <a:spLocks noGrp="1"/>
          </p:cNvSpPr>
          <p:nvPr>
            <p:ph type="pic" idx="5"/>
          </p:nvPr>
        </p:nvSpPr>
        <p:spPr>
          <a:xfrm>
            <a:off x="4305" y="1020485"/>
            <a:ext cx="8468472" cy="5067511"/>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032" name="Google Shape;2032;p178"/>
          <p:cNvPicPr preferRelativeResize="0"/>
          <p:nvPr/>
        </p:nvPicPr>
        <p:blipFill rotWithShape="1">
          <a:blip r:embed="rId2">
            <a:alphaModFix/>
          </a:blip>
          <a:srcRect/>
          <a:stretch/>
        </p:blipFill>
        <p:spPr>
          <a:xfrm>
            <a:off x="-1358254" y="610071"/>
            <a:ext cx="9831032" cy="410422"/>
          </a:xfrm>
          <a:prstGeom prst="rect">
            <a:avLst/>
          </a:prstGeom>
          <a:noFill/>
          <a:ln>
            <a:noFill/>
          </a:ln>
        </p:spPr>
      </p:pic>
    </p:spTree>
    <p:extLst>
      <p:ext uri="{BB962C8B-B14F-4D97-AF65-F5344CB8AC3E}">
        <p14:creationId xmlns:p14="http://schemas.microsoft.com/office/powerpoint/2010/main" val="358136326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2033"/>
        <p:cNvGrpSpPr/>
        <p:nvPr/>
      </p:nvGrpSpPr>
      <p:grpSpPr>
        <a:xfrm>
          <a:off x="0" y="0"/>
          <a:ext cx="0" cy="0"/>
          <a:chOff x="0" y="0"/>
          <a:chExt cx="0" cy="0"/>
        </a:xfrm>
      </p:grpSpPr>
      <p:sp>
        <p:nvSpPr>
          <p:cNvPr id="2034" name="Google Shape;2034;p179"/>
          <p:cNvSpPr/>
          <p:nvPr/>
        </p:nvSpPr>
        <p:spPr>
          <a:xfrm>
            <a:off x="1112223" y="2223842"/>
            <a:ext cx="746270" cy="746289"/>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pic>
        <p:nvPicPr>
          <p:cNvPr id="2035" name="Google Shape;2035;p179"/>
          <p:cNvPicPr preferRelativeResize="0"/>
          <p:nvPr/>
        </p:nvPicPr>
        <p:blipFill rotWithShape="1">
          <a:blip r:embed="rId2">
            <a:alphaModFix/>
          </a:blip>
          <a:srcRect/>
          <a:stretch/>
        </p:blipFill>
        <p:spPr>
          <a:xfrm>
            <a:off x="2853835" y="-1364628"/>
            <a:ext cx="6995517" cy="6994525"/>
          </a:xfrm>
          <a:prstGeom prst="rect">
            <a:avLst/>
          </a:prstGeom>
          <a:noFill/>
          <a:ln>
            <a:noFill/>
          </a:ln>
        </p:spPr>
      </p:pic>
      <p:sp>
        <p:nvSpPr>
          <p:cNvPr id="2036" name="Google Shape;2036;p179"/>
          <p:cNvSpPr>
            <a:spLocks noGrp="1"/>
          </p:cNvSpPr>
          <p:nvPr>
            <p:ph type="pic" idx="2"/>
          </p:nvPr>
        </p:nvSpPr>
        <p:spPr>
          <a:xfrm>
            <a:off x="5740891" y="992233"/>
            <a:ext cx="6758457" cy="5067511"/>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37" name="Google Shape;2037;p179"/>
          <p:cNvPicPr preferRelativeResize="0"/>
          <p:nvPr/>
        </p:nvPicPr>
        <p:blipFill rotWithShape="1">
          <a:blip r:embed="rId3">
            <a:alphaModFix/>
          </a:blip>
          <a:srcRect/>
          <a:stretch/>
        </p:blipFill>
        <p:spPr>
          <a:xfrm>
            <a:off x="5740900" y="581812"/>
            <a:ext cx="9831032" cy="410422"/>
          </a:xfrm>
          <a:prstGeom prst="rect">
            <a:avLst/>
          </a:prstGeom>
          <a:noFill/>
          <a:ln>
            <a:noFill/>
          </a:ln>
        </p:spPr>
      </p:pic>
      <p:sp>
        <p:nvSpPr>
          <p:cNvPr id="2038" name="Google Shape;2038;p179"/>
          <p:cNvSpPr txBox="1">
            <a:spLocks noGrp="1"/>
          </p:cNvSpPr>
          <p:nvPr>
            <p:ph type="subTitle" idx="1"/>
          </p:nvPr>
        </p:nvSpPr>
        <p:spPr>
          <a:xfrm>
            <a:off x="997577" y="2998888"/>
            <a:ext cx="3568958" cy="854299"/>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2174"/>
            </a:lvl2pPr>
            <a:lvl3pPr lvl="2" algn="l" rtl="0">
              <a:lnSpc>
                <a:spcPct val="90000"/>
              </a:lnSpc>
              <a:spcBef>
                <a:spcPts val="0"/>
              </a:spcBef>
              <a:spcAft>
                <a:spcPts val="0"/>
              </a:spcAft>
              <a:buClr>
                <a:schemeClr val="dk2"/>
              </a:buClr>
              <a:buSzPts val="1600"/>
              <a:buFont typeface="Arial"/>
              <a:buNone/>
              <a:defRPr sz="2174"/>
            </a:lvl3pPr>
            <a:lvl4pPr lvl="3" algn="l" rtl="0">
              <a:lnSpc>
                <a:spcPct val="90000"/>
              </a:lnSpc>
              <a:spcBef>
                <a:spcPts val="0"/>
              </a:spcBef>
              <a:spcAft>
                <a:spcPts val="0"/>
              </a:spcAft>
              <a:buClr>
                <a:schemeClr val="dk2"/>
              </a:buClr>
              <a:buSzPts val="1600"/>
              <a:buFont typeface="Arial"/>
              <a:buNone/>
              <a:defRPr sz="2174"/>
            </a:lvl4pPr>
            <a:lvl5pPr lvl="4" algn="l" rtl="0">
              <a:lnSpc>
                <a:spcPct val="90000"/>
              </a:lnSpc>
              <a:spcBef>
                <a:spcPts val="0"/>
              </a:spcBef>
              <a:spcAft>
                <a:spcPts val="0"/>
              </a:spcAft>
              <a:buClr>
                <a:schemeClr val="dk2"/>
              </a:buClr>
              <a:buSzPts val="1600"/>
              <a:buFont typeface="Arial"/>
              <a:buNone/>
              <a:defRPr sz="2174"/>
            </a:lvl5pPr>
            <a:lvl6pPr lvl="5" algn="l" rtl="0">
              <a:lnSpc>
                <a:spcPct val="90000"/>
              </a:lnSpc>
              <a:spcBef>
                <a:spcPts val="0"/>
              </a:spcBef>
              <a:spcAft>
                <a:spcPts val="0"/>
              </a:spcAft>
              <a:buClr>
                <a:schemeClr val="dk1"/>
              </a:buClr>
              <a:buSzPts val="1600"/>
              <a:buNone/>
              <a:defRPr sz="2174"/>
            </a:lvl6pPr>
            <a:lvl7pPr lvl="6" algn="l" rtl="0">
              <a:lnSpc>
                <a:spcPct val="90000"/>
              </a:lnSpc>
              <a:spcBef>
                <a:spcPts val="0"/>
              </a:spcBef>
              <a:spcAft>
                <a:spcPts val="0"/>
              </a:spcAft>
              <a:buClr>
                <a:schemeClr val="dk1"/>
              </a:buClr>
              <a:buSzPts val="1600"/>
              <a:buNone/>
              <a:defRPr sz="2174"/>
            </a:lvl7pPr>
            <a:lvl8pPr lvl="7" algn="l" rtl="0">
              <a:lnSpc>
                <a:spcPct val="90000"/>
              </a:lnSpc>
              <a:spcBef>
                <a:spcPts val="0"/>
              </a:spcBef>
              <a:spcAft>
                <a:spcPts val="0"/>
              </a:spcAft>
              <a:buClr>
                <a:schemeClr val="dk1"/>
              </a:buClr>
              <a:buSzPts val="1600"/>
              <a:buNone/>
              <a:defRPr sz="2174"/>
            </a:lvl8pPr>
            <a:lvl9pPr lvl="8" algn="l" rtl="0">
              <a:lnSpc>
                <a:spcPct val="90000"/>
              </a:lnSpc>
              <a:spcBef>
                <a:spcPts val="0"/>
              </a:spcBef>
              <a:spcAft>
                <a:spcPts val="0"/>
              </a:spcAft>
              <a:buClr>
                <a:schemeClr val="dk1"/>
              </a:buClr>
              <a:buSzPts val="1600"/>
              <a:buNone/>
              <a:defRPr sz="2174"/>
            </a:lvl9pPr>
          </a:lstStyle>
          <a:p>
            <a:endParaRPr/>
          </a:p>
        </p:txBody>
      </p:sp>
      <p:sp>
        <p:nvSpPr>
          <p:cNvPr id="2039" name="Google Shape;2039;p179"/>
          <p:cNvSpPr txBox="1">
            <a:spLocks noGrp="1"/>
          </p:cNvSpPr>
          <p:nvPr>
            <p:ph type="subTitle" idx="3"/>
          </p:nvPr>
        </p:nvSpPr>
        <p:spPr>
          <a:xfrm>
            <a:off x="997574" y="3774358"/>
            <a:ext cx="3568958"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040" name="Google Shape;2040;p179"/>
          <p:cNvSpPr>
            <a:spLocks noGrp="1"/>
          </p:cNvSpPr>
          <p:nvPr>
            <p:ph type="pic" idx="4"/>
          </p:nvPr>
        </p:nvSpPr>
        <p:spPr>
          <a:xfrm>
            <a:off x="1267719" y="2379317"/>
            <a:ext cx="435358" cy="435301"/>
          </a:xfrm>
          <a:prstGeom prst="rect">
            <a:avLst/>
          </a:prstGeom>
          <a:noFill/>
          <a:ln>
            <a:noFill/>
          </a:ln>
        </p:spPr>
      </p:sp>
    </p:spTree>
    <p:extLst>
      <p:ext uri="{BB962C8B-B14F-4D97-AF65-F5344CB8AC3E}">
        <p14:creationId xmlns:p14="http://schemas.microsoft.com/office/powerpoint/2010/main" val="30684251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2041"/>
        <p:cNvGrpSpPr/>
        <p:nvPr/>
      </p:nvGrpSpPr>
      <p:grpSpPr>
        <a:xfrm>
          <a:off x="0" y="0"/>
          <a:ext cx="0" cy="0"/>
          <a:chOff x="0" y="0"/>
          <a:chExt cx="0" cy="0"/>
        </a:xfrm>
      </p:grpSpPr>
      <p:pic>
        <p:nvPicPr>
          <p:cNvPr id="2042" name="Google Shape;2042;p180"/>
          <p:cNvPicPr preferRelativeResize="0"/>
          <p:nvPr/>
        </p:nvPicPr>
        <p:blipFill rotWithShape="1">
          <a:blip r:embed="rId2">
            <a:alphaModFix/>
          </a:blip>
          <a:srcRect/>
          <a:stretch/>
        </p:blipFill>
        <p:spPr>
          <a:xfrm>
            <a:off x="3175743" y="-1720874"/>
            <a:ext cx="6995517" cy="6994525"/>
          </a:xfrm>
          <a:prstGeom prst="rect">
            <a:avLst/>
          </a:prstGeom>
          <a:noFill/>
          <a:ln>
            <a:noFill/>
          </a:ln>
        </p:spPr>
      </p:pic>
      <p:sp>
        <p:nvSpPr>
          <p:cNvPr id="2043" name="Google Shape;2043;p180"/>
          <p:cNvSpPr>
            <a:spLocks noGrp="1"/>
          </p:cNvSpPr>
          <p:nvPr>
            <p:ph type="pic" idx="2"/>
          </p:nvPr>
        </p:nvSpPr>
        <p:spPr>
          <a:xfrm>
            <a:off x="0" y="1242994"/>
            <a:ext cx="7181983" cy="4946866"/>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44" name="Google Shape;2044;p180"/>
          <p:cNvPicPr preferRelativeResize="0"/>
          <p:nvPr/>
        </p:nvPicPr>
        <p:blipFill rotWithShape="1">
          <a:blip r:embed="rId3">
            <a:alphaModFix/>
          </a:blip>
          <a:srcRect/>
          <a:stretch/>
        </p:blipFill>
        <p:spPr>
          <a:xfrm>
            <a:off x="-2649121" y="818000"/>
            <a:ext cx="9831032" cy="410422"/>
          </a:xfrm>
          <a:prstGeom prst="rect">
            <a:avLst/>
          </a:prstGeom>
          <a:noFill/>
          <a:ln>
            <a:noFill/>
          </a:ln>
        </p:spPr>
      </p:pic>
      <p:sp>
        <p:nvSpPr>
          <p:cNvPr id="2045" name="Google Shape;2045;p180"/>
          <p:cNvSpPr/>
          <p:nvPr/>
        </p:nvSpPr>
        <p:spPr>
          <a:xfrm>
            <a:off x="8159559" y="2223842"/>
            <a:ext cx="746270"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046" name="Google Shape;2046;p180"/>
          <p:cNvSpPr txBox="1">
            <a:spLocks noGrp="1"/>
          </p:cNvSpPr>
          <p:nvPr>
            <p:ph type="subTitle" idx="1"/>
          </p:nvPr>
        </p:nvSpPr>
        <p:spPr>
          <a:xfrm>
            <a:off x="8044913" y="3011449"/>
            <a:ext cx="3568958" cy="854299"/>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2174"/>
            </a:lvl2pPr>
            <a:lvl3pPr lvl="2" algn="l" rtl="0">
              <a:lnSpc>
                <a:spcPct val="90000"/>
              </a:lnSpc>
              <a:spcBef>
                <a:spcPts val="0"/>
              </a:spcBef>
              <a:spcAft>
                <a:spcPts val="0"/>
              </a:spcAft>
              <a:buClr>
                <a:schemeClr val="dk2"/>
              </a:buClr>
              <a:buSzPts val="1600"/>
              <a:buFont typeface="Arial"/>
              <a:buNone/>
              <a:defRPr sz="2174"/>
            </a:lvl3pPr>
            <a:lvl4pPr lvl="3" algn="l" rtl="0">
              <a:lnSpc>
                <a:spcPct val="90000"/>
              </a:lnSpc>
              <a:spcBef>
                <a:spcPts val="0"/>
              </a:spcBef>
              <a:spcAft>
                <a:spcPts val="0"/>
              </a:spcAft>
              <a:buClr>
                <a:schemeClr val="dk2"/>
              </a:buClr>
              <a:buSzPts val="1600"/>
              <a:buFont typeface="Arial"/>
              <a:buNone/>
              <a:defRPr sz="2174"/>
            </a:lvl4pPr>
            <a:lvl5pPr lvl="4" algn="l" rtl="0">
              <a:lnSpc>
                <a:spcPct val="90000"/>
              </a:lnSpc>
              <a:spcBef>
                <a:spcPts val="0"/>
              </a:spcBef>
              <a:spcAft>
                <a:spcPts val="0"/>
              </a:spcAft>
              <a:buClr>
                <a:schemeClr val="dk2"/>
              </a:buClr>
              <a:buSzPts val="1600"/>
              <a:buFont typeface="Arial"/>
              <a:buNone/>
              <a:defRPr sz="2174"/>
            </a:lvl5pPr>
            <a:lvl6pPr lvl="5" algn="l" rtl="0">
              <a:lnSpc>
                <a:spcPct val="90000"/>
              </a:lnSpc>
              <a:spcBef>
                <a:spcPts val="0"/>
              </a:spcBef>
              <a:spcAft>
                <a:spcPts val="0"/>
              </a:spcAft>
              <a:buClr>
                <a:schemeClr val="dk1"/>
              </a:buClr>
              <a:buSzPts val="1600"/>
              <a:buNone/>
              <a:defRPr sz="2174"/>
            </a:lvl6pPr>
            <a:lvl7pPr lvl="6" algn="l" rtl="0">
              <a:lnSpc>
                <a:spcPct val="90000"/>
              </a:lnSpc>
              <a:spcBef>
                <a:spcPts val="0"/>
              </a:spcBef>
              <a:spcAft>
                <a:spcPts val="0"/>
              </a:spcAft>
              <a:buClr>
                <a:schemeClr val="dk1"/>
              </a:buClr>
              <a:buSzPts val="1600"/>
              <a:buNone/>
              <a:defRPr sz="2174"/>
            </a:lvl7pPr>
            <a:lvl8pPr lvl="7" algn="l" rtl="0">
              <a:lnSpc>
                <a:spcPct val="90000"/>
              </a:lnSpc>
              <a:spcBef>
                <a:spcPts val="0"/>
              </a:spcBef>
              <a:spcAft>
                <a:spcPts val="0"/>
              </a:spcAft>
              <a:buClr>
                <a:schemeClr val="dk1"/>
              </a:buClr>
              <a:buSzPts val="1600"/>
              <a:buNone/>
              <a:defRPr sz="2174"/>
            </a:lvl8pPr>
            <a:lvl9pPr lvl="8" algn="l" rtl="0">
              <a:lnSpc>
                <a:spcPct val="90000"/>
              </a:lnSpc>
              <a:spcBef>
                <a:spcPts val="0"/>
              </a:spcBef>
              <a:spcAft>
                <a:spcPts val="0"/>
              </a:spcAft>
              <a:buClr>
                <a:schemeClr val="dk1"/>
              </a:buClr>
              <a:buSzPts val="1600"/>
              <a:buNone/>
              <a:defRPr sz="2174"/>
            </a:lvl9pPr>
          </a:lstStyle>
          <a:p>
            <a:endParaRPr/>
          </a:p>
        </p:txBody>
      </p:sp>
      <p:sp>
        <p:nvSpPr>
          <p:cNvPr id="2047" name="Google Shape;2047;p180"/>
          <p:cNvSpPr txBox="1">
            <a:spLocks noGrp="1"/>
          </p:cNvSpPr>
          <p:nvPr>
            <p:ph type="subTitle" idx="3"/>
          </p:nvPr>
        </p:nvSpPr>
        <p:spPr>
          <a:xfrm>
            <a:off x="8044910" y="3786918"/>
            <a:ext cx="3568958"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048" name="Google Shape;2048;p180"/>
          <p:cNvSpPr>
            <a:spLocks noGrp="1"/>
          </p:cNvSpPr>
          <p:nvPr>
            <p:ph type="pic" idx="4"/>
          </p:nvPr>
        </p:nvSpPr>
        <p:spPr>
          <a:xfrm>
            <a:off x="8315055" y="2379317"/>
            <a:ext cx="435358" cy="435301"/>
          </a:xfrm>
          <a:prstGeom prst="rect">
            <a:avLst/>
          </a:prstGeom>
          <a:noFill/>
          <a:ln>
            <a:noFill/>
          </a:ln>
        </p:spPr>
      </p:sp>
    </p:spTree>
    <p:extLst>
      <p:ext uri="{BB962C8B-B14F-4D97-AF65-F5344CB8AC3E}">
        <p14:creationId xmlns:p14="http://schemas.microsoft.com/office/powerpoint/2010/main" val="139974372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2049"/>
        <p:cNvGrpSpPr/>
        <p:nvPr/>
      </p:nvGrpSpPr>
      <p:grpSpPr>
        <a:xfrm>
          <a:off x="0" y="0"/>
          <a:ext cx="0" cy="0"/>
          <a:chOff x="0" y="0"/>
          <a:chExt cx="0" cy="0"/>
        </a:xfrm>
      </p:grpSpPr>
      <p:pic>
        <p:nvPicPr>
          <p:cNvPr id="2050" name="Google Shape;2050;p181"/>
          <p:cNvPicPr preferRelativeResize="0"/>
          <p:nvPr/>
        </p:nvPicPr>
        <p:blipFill rotWithShape="1">
          <a:blip r:embed="rId2">
            <a:alphaModFix/>
          </a:blip>
          <a:srcRect/>
          <a:stretch/>
        </p:blipFill>
        <p:spPr>
          <a:xfrm>
            <a:off x="2853835" y="-1364628"/>
            <a:ext cx="6995517" cy="6994525"/>
          </a:xfrm>
          <a:prstGeom prst="rect">
            <a:avLst/>
          </a:prstGeom>
          <a:noFill/>
          <a:ln>
            <a:noFill/>
          </a:ln>
        </p:spPr>
      </p:pic>
      <p:sp>
        <p:nvSpPr>
          <p:cNvPr id="2051" name="Google Shape;2051;p181"/>
          <p:cNvSpPr>
            <a:spLocks noGrp="1"/>
          </p:cNvSpPr>
          <p:nvPr>
            <p:ph type="pic" idx="2"/>
          </p:nvPr>
        </p:nvSpPr>
        <p:spPr>
          <a:xfrm>
            <a:off x="5740887" y="992233"/>
            <a:ext cx="6695622" cy="5067511"/>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52" name="Google Shape;2052;p181"/>
          <p:cNvPicPr preferRelativeResize="0"/>
          <p:nvPr/>
        </p:nvPicPr>
        <p:blipFill rotWithShape="1">
          <a:blip r:embed="rId3">
            <a:alphaModFix/>
          </a:blip>
          <a:srcRect/>
          <a:stretch/>
        </p:blipFill>
        <p:spPr>
          <a:xfrm>
            <a:off x="5740901" y="581812"/>
            <a:ext cx="9831032" cy="410422"/>
          </a:xfrm>
          <a:prstGeom prst="rect">
            <a:avLst/>
          </a:prstGeom>
          <a:noFill/>
          <a:ln>
            <a:noFill/>
          </a:ln>
        </p:spPr>
      </p:pic>
      <p:sp>
        <p:nvSpPr>
          <p:cNvPr id="2053" name="Google Shape;2053;p181"/>
          <p:cNvSpPr txBox="1">
            <a:spLocks noGrp="1"/>
          </p:cNvSpPr>
          <p:nvPr>
            <p:ph type="subTitle" idx="1"/>
          </p:nvPr>
        </p:nvSpPr>
        <p:spPr>
          <a:xfrm>
            <a:off x="465858" y="3419546"/>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54" name="Google Shape;2054;p181"/>
          <p:cNvSpPr txBox="1">
            <a:spLocks noGrp="1"/>
          </p:cNvSpPr>
          <p:nvPr>
            <p:ph type="title"/>
          </p:nvPr>
        </p:nvSpPr>
        <p:spPr>
          <a:xfrm>
            <a:off x="465858" y="2159586"/>
            <a:ext cx="4689383" cy="1185259"/>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sp>
        <p:nvSpPr>
          <p:cNvPr id="2055" name="Google Shape;2055;p181"/>
          <p:cNvSpPr txBox="1">
            <a:spLocks noGrp="1"/>
          </p:cNvSpPr>
          <p:nvPr>
            <p:ph type="subTitle" idx="3"/>
          </p:nvPr>
        </p:nvSpPr>
        <p:spPr>
          <a:xfrm>
            <a:off x="465858" y="3846989"/>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70082009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2056"/>
        <p:cNvGrpSpPr/>
        <p:nvPr/>
      </p:nvGrpSpPr>
      <p:grpSpPr>
        <a:xfrm>
          <a:off x="0" y="0"/>
          <a:ext cx="0" cy="0"/>
          <a:chOff x="0" y="0"/>
          <a:chExt cx="0" cy="0"/>
        </a:xfrm>
      </p:grpSpPr>
      <p:sp>
        <p:nvSpPr>
          <p:cNvPr id="2057" name="Google Shape;2057;p182"/>
          <p:cNvSpPr txBox="1">
            <a:spLocks noGrp="1"/>
          </p:cNvSpPr>
          <p:nvPr>
            <p:ph type="title"/>
          </p:nvPr>
        </p:nvSpPr>
        <p:spPr>
          <a:xfrm>
            <a:off x="7267057" y="2159586"/>
            <a:ext cx="4689383" cy="1185259"/>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pic>
        <p:nvPicPr>
          <p:cNvPr id="2058" name="Google Shape;2058;p182"/>
          <p:cNvPicPr preferRelativeResize="0"/>
          <p:nvPr/>
        </p:nvPicPr>
        <p:blipFill rotWithShape="1">
          <a:blip r:embed="rId2">
            <a:alphaModFix/>
          </a:blip>
          <a:srcRect/>
          <a:stretch/>
        </p:blipFill>
        <p:spPr>
          <a:xfrm>
            <a:off x="3175743" y="-1720874"/>
            <a:ext cx="6995517" cy="6994525"/>
          </a:xfrm>
          <a:prstGeom prst="rect">
            <a:avLst/>
          </a:prstGeom>
          <a:noFill/>
          <a:ln>
            <a:noFill/>
          </a:ln>
        </p:spPr>
      </p:pic>
      <p:sp>
        <p:nvSpPr>
          <p:cNvPr id="2059" name="Google Shape;2059;p182"/>
          <p:cNvSpPr>
            <a:spLocks noGrp="1"/>
          </p:cNvSpPr>
          <p:nvPr>
            <p:ph type="pic" idx="2"/>
          </p:nvPr>
        </p:nvSpPr>
        <p:spPr>
          <a:xfrm>
            <a:off x="0" y="1242994"/>
            <a:ext cx="6870663" cy="4946866"/>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060" name="Google Shape;2060;p182"/>
          <p:cNvPicPr preferRelativeResize="0"/>
          <p:nvPr/>
        </p:nvPicPr>
        <p:blipFill rotWithShape="1">
          <a:blip r:embed="rId3">
            <a:alphaModFix/>
          </a:blip>
          <a:srcRect/>
          <a:stretch/>
        </p:blipFill>
        <p:spPr>
          <a:xfrm>
            <a:off x="-2960033" y="818000"/>
            <a:ext cx="9831032" cy="410422"/>
          </a:xfrm>
          <a:prstGeom prst="rect">
            <a:avLst/>
          </a:prstGeom>
          <a:noFill/>
          <a:ln>
            <a:noFill/>
          </a:ln>
        </p:spPr>
      </p:pic>
      <p:sp>
        <p:nvSpPr>
          <p:cNvPr id="2061" name="Google Shape;2061;p182"/>
          <p:cNvSpPr txBox="1">
            <a:spLocks noGrp="1"/>
          </p:cNvSpPr>
          <p:nvPr>
            <p:ph type="subTitle" idx="1"/>
          </p:nvPr>
        </p:nvSpPr>
        <p:spPr>
          <a:xfrm>
            <a:off x="7267055" y="3419546"/>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62" name="Google Shape;2062;p182"/>
          <p:cNvSpPr txBox="1">
            <a:spLocks noGrp="1"/>
          </p:cNvSpPr>
          <p:nvPr>
            <p:ph type="subTitle" idx="3"/>
          </p:nvPr>
        </p:nvSpPr>
        <p:spPr>
          <a:xfrm>
            <a:off x="7267055" y="3846989"/>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310175583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2063"/>
        <p:cNvGrpSpPr/>
        <p:nvPr/>
      </p:nvGrpSpPr>
      <p:grpSpPr>
        <a:xfrm>
          <a:off x="0" y="0"/>
          <a:ext cx="0" cy="0"/>
          <a:chOff x="0" y="0"/>
          <a:chExt cx="0" cy="0"/>
        </a:xfrm>
      </p:grpSpPr>
      <p:pic>
        <p:nvPicPr>
          <p:cNvPr id="2064" name="Google Shape;2064;p183"/>
          <p:cNvPicPr preferRelativeResize="0"/>
          <p:nvPr/>
        </p:nvPicPr>
        <p:blipFill rotWithShape="1">
          <a:blip r:embed="rId2">
            <a:alphaModFix/>
          </a:blip>
          <a:srcRect/>
          <a:stretch/>
        </p:blipFill>
        <p:spPr>
          <a:xfrm>
            <a:off x="-1265856" y="-2325192"/>
            <a:ext cx="6995517" cy="6994525"/>
          </a:xfrm>
          <a:prstGeom prst="rect">
            <a:avLst/>
          </a:prstGeom>
          <a:noFill/>
          <a:ln>
            <a:noFill/>
          </a:ln>
        </p:spPr>
      </p:pic>
      <p:sp>
        <p:nvSpPr>
          <p:cNvPr id="2065" name="Google Shape;2065;p183"/>
          <p:cNvSpPr>
            <a:spLocks noGrp="1"/>
          </p:cNvSpPr>
          <p:nvPr>
            <p:ph type="pic" idx="2"/>
          </p:nvPr>
        </p:nvSpPr>
        <p:spPr>
          <a:xfrm>
            <a:off x="503304" y="1295179"/>
            <a:ext cx="11429888" cy="5751439"/>
          </a:xfrm>
          <a:prstGeom prst="roundRect">
            <a:avLst>
              <a:gd name="adj" fmla="val 0"/>
            </a:avLst>
          </a:prstGeom>
          <a:solidFill>
            <a:srgbClr val="090C0F"/>
          </a:solidFill>
          <a:ln>
            <a:noFill/>
          </a:ln>
          <a:effectLst>
            <a:reflection stA="20000" endPos="35000" fadeDir="5400012" sy="-100000" algn="bl" rotWithShape="0"/>
          </a:effectLst>
        </p:spPr>
      </p:sp>
      <p:pic>
        <p:nvPicPr>
          <p:cNvPr id="2066" name="Google Shape;2066;p183"/>
          <p:cNvPicPr preferRelativeResize="0"/>
          <p:nvPr/>
        </p:nvPicPr>
        <p:blipFill rotWithShape="1">
          <a:blip r:embed="rId3">
            <a:alphaModFix/>
          </a:blip>
          <a:srcRect/>
          <a:stretch/>
        </p:blipFill>
        <p:spPr>
          <a:xfrm>
            <a:off x="503307" y="817998"/>
            <a:ext cx="11429871" cy="477171"/>
          </a:xfrm>
          <a:prstGeom prst="rect">
            <a:avLst/>
          </a:prstGeom>
          <a:noFill/>
          <a:ln>
            <a:noFill/>
          </a:ln>
        </p:spPr>
      </p:pic>
    </p:spTree>
    <p:extLst>
      <p:ext uri="{BB962C8B-B14F-4D97-AF65-F5344CB8AC3E}">
        <p14:creationId xmlns:p14="http://schemas.microsoft.com/office/powerpoint/2010/main" val="395113794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2067"/>
        <p:cNvGrpSpPr/>
        <p:nvPr/>
      </p:nvGrpSpPr>
      <p:grpSpPr>
        <a:xfrm>
          <a:off x="0" y="0"/>
          <a:ext cx="0" cy="0"/>
          <a:chOff x="0" y="0"/>
          <a:chExt cx="0" cy="0"/>
        </a:xfrm>
      </p:grpSpPr>
      <p:pic>
        <p:nvPicPr>
          <p:cNvPr id="2068" name="Google Shape;2068;p184"/>
          <p:cNvPicPr preferRelativeResize="0"/>
          <p:nvPr/>
        </p:nvPicPr>
        <p:blipFill rotWithShape="1">
          <a:blip r:embed="rId2">
            <a:alphaModFix/>
          </a:blip>
          <a:srcRect/>
          <a:stretch/>
        </p:blipFill>
        <p:spPr>
          <a:xfrm>
            <a:off x="7087788" y="-1865206"/>
            <a:ext cx="6995517" cy="6994525"/>
          </a:xfrm>
          <a:prstGeom prst="rect">
            <a:avLst/>
          </a:prstGeom>
          <a:noFill/>
          <a:ln>
            <a:noFill/>
          </a:ln>
        </p:spPr>
      </p:pic>
      <p:sp>
        <p:nvSpPr>
          <p:cNvPr id="2069" name="Google Shape;2069;p184"/>
          <p:cNvSpPr>
            <a:spLocks noGrp="1"/>
          </p:cNvSpPr>
          <p:nvPr>
            <p:ph type="pic" idx="2"/>
          </p:nvPr>
        </p:nvSpPr>
        <p:spPr>
          <a:xfrm>
            <a:off x="503304" y="1295179"/>
            <a:ext cx="11429888" cy="5751439"/>
          </a:xfrm>
          <a:prstGeom prst="roundRect">
            <a:avLst>
              <a:gd name="adj" fmla="val 0"/>
            </a:avLst>
          </a:prstGeom>
          <a:solidFill>
            <a:srgbClr val="0A0C10"/>
          </a:solidFill>
          <a:ln>
            <a:noFill/>
          </a:ln>
          <a:effectLst>
            <a:reflection stA="20000" endPos="35000" fadeDir="5400012" sy="-100000" algn="bl" rotWithShape="0"/>
          </a:effectLst>
        </p:spPr>
      </p:sp>
      <p:pic>
        <p:nvPicPr>
          <p:cNvPr id="2070" name="Google Shape;2070;p184"/>
          <p:cNvPicPr preferRelativeResize="0"/>
          <p:nvPr/>
        </p:nvPicPr>
        <p:blipFill rotWithShape="1">
          <a:blip r:embed="rId3">
            <a:alphaModFix/>
          </a:blip>
          <a:srcRect/>
          <a:stretch/>
        </p:blipFill>
        <p:spPr>
          <a:xfrm>
            <a:off x="503307" y="817998"/>
            <a:ext cx="11429871" cy="477171"/>
          </a:xfrm>
          <a:prstGeom prst="rect">
            <a:avLst/>
          </a:prstGeom>
          <a:noFill/>
          <a:ln>
            <a:noFill/>
          </a:ln>
        </p:spPr>
      </p:pic>
    </p:spTree>
    <p:extLst>
      <p:ext uri="{BB962C8B-B14F-4D97-AF65-F5344CB8AC3E}">
        <p14:creationId xmlns:p14="http://schemas.microsoft.com/office/powerpoint/2010/main" val="1456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2071"/>
        <p:cNvGrpSpPr/>
        <p:nvPr/>
      </p:nvGrpSpPr>
      <p:grpSpPr>
        <a:xfrm>
          <a:off x="0" y="0"/>
          <a:ext cx="0" cy="0"/>
          <a:chOff x="0" y="0"/>
          <a:chExt cx="0" cy="0"/>
        </a:xfrm>
      </p:grpSpPr>
      <p:pic>
        <p:nvPicPr>
          <p:cNvPr id="2072" name="Google Shape;2072;p185"/>
          <p:cNvPicPr preferRelativeResize="0"/>
          <p:nvPr/>
        </p:nvPicPr>
        <p:blipFill rotWithShape="1">
          <a:blip r:embed="rId2">
            <a:alphaModFix/>
          </a:blip>
          <a:srcRect/>
          <a:stretch/>
        </p:blipFill>
        <p:spPr>
          <a:xfrm>
            <a:off x="7857561" y="-1662133"/>
            <a:ext cx="6995517" cy="6994525"/>
          </a:xfrm>
          <a:prstGeom prst="rect">
            <a:avLst/>
          </a:prstGeom>
          <a:noFill/>
          <a:ln>
            <a:noFill/>
          </a:ln>
        </p:spPr>
      </p:pic>
      <p:grpSp>
        <p:nvGrpSpPr>
          <p:cNvPr id="2073" name="Google Shape;2073;p185"/>
          <p:cNvGrpSpPr/>
          <p:nvPr/>
        </p:nvGrpSpPr>
        <p:grpSpPr>
          <a:xfrm>
            <a:off x="5429626" y="901908"/>
            <a:ext cx="6700447" cy="4901808"/>
            <a:chOff x="4796385" y="2821973"/>
            <a:chExt cx="5385971" cy="3940946"/>
          </a:xfrm>
        </p:grpSpPr>
        <p:sp>
          <p:nvSpPr>
            <p:cNvPr id="2074" name="Google Shape;2074;p185"/>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75" name="Google Shape;2075;p185"/>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76" name="Google Shape;2076;p185"/>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77" name="Google Shape;2077;p185"/>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78" name="Google Shape;2078;p185"/>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79" name="Google Shape;2079;p185"/>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grpSp>
      <p:sp>
        <p:nvSpPr>
          <p:cNvPr id="2080" name="Google Shape;2080;p185"/>
          <p:cNvSpPr/>
          <p:nvPr/>
        </p:nvSpPr>
        <p:spPr>
          <a:xfrm>
            <a:off x="5544595" y="1062131"/>
            <a:ext cx="5738813" cy="4128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081" name="Google Shape;2081;p185"/>
          <p:cNvSpPr/>
          <p:nvPr/>
        </p:nvSpPr>
        <p:spPr>
          <a:xfrm>
            <a:off x="6481008" y="1530550"/>
            <a:ext cx="3834580" cy="304466"/>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082" name="Google Shape;2082;p185"/>
          <p:cNvSpPr txBox="1">
            <a:spLocks noGrp="1"/>
          </p:cNvSpPr>
          <p:nvPr>
            <p:ph type="subTitle" idx="1"/>
          </p:nvPr>
        </p:nvSpPr>
        <p:spPr>
          <a:xfrm>
            <a:off x="5720779" y="1131558"/>
            <a:ext cx="4178541" cy="33585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63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630">
                <a:solidFill>
                  <a:schemeClr val="dk1"/>
                </a:solidFill>
              </a:defRPr>
            </a:lvl2pPr>
            <a:lvl3pPr lvl="2" algn="l" rtl="0">
              <a:lnSpc>
                <a:spcPct val="90000"/>
              </a:lnSpc>
              <a:spcBef>
                <a:spcPts val="0"/>
              </a:spcBef>
              <a:spcAft>
                <a:spcPts val="0"/>
              </a:spcAft>
              <a:buClr>
                <a:schemeClr val="dk1"/>
              </a:buClr>
              <a:buSzPts val="1200"/>
              <a:buFont typeface="Arial"/>
              <a:buNone/>
              <a:defRPr sz="1630">
                <a:solidFill>
                  <a:schemeClr val="dk1"/>
                </a:solidFill>
              </a:defRPr>
            </a:lvl3pPr>
            <a:lvl4pPr lvl="3" algn="l" rtl="0">
              <a:lnSpc>
                <a:spcPct val="90000"/>
              </a:lnSpc>
              <a:spcBef>
                <a:spcPts val="0"/>
              </a:spcBef>
              <a:spcAft>
                <a:spcPts val="0"/>
              </a:spcAft>
              <a:buClr>
                <a:schemeClr val="dk1"/>
              </a:buClr>
              <a:buSzPts val="1200"/>
              <a:buFont typeface="Arial"/>
              <a:buNone/>
              <a:defRPr sz="1630">
                <a:solidFill>
                  <a:schemeClr val="dk1"/>
                </a:solidFill>
              </a:defRPr>
            </a:lvl4pPr>
            <a:lvl5pPr lvl="4" algn="l" rtl="0">
              <a:lnSpc>
                <a:spcPct val="90000"/>
              </a:lnSpc>
              <a:spcBef>
                <a:spcPts val="0"/>
              </a:spcBef>
              <a:spcAft>
                <a:spcPts val="0"/>
              </a:spcAft>
              <a:buClr>
                <a:schemeClr val="dk1"/>
              </a:buClr>
              <a:buSzPts val="1200"/>
              <a:buFont typeface="Arial"/>
              <a:buNone/>
              <a:defRPr sz="1630">
                <a:solidFill>
                  <a:schemeClr val="dk1"/>
                </a:solidFill>
              </a:defRPr>
            </a:lvl5pPr>
            <a:lvl6pPr lvl="5" algn="l" rtl="0">
              <a:lnSpc>
                <a:spcPct val="90000"/>
              </a:lnSpc>
              <a:spcBef>
                <a:spcPts val="0"/>
              </a:spcBef>
              <a:spcAft>
                <a:spcPts val="0"/>
              </a:spcAft>
              <a:buClr>
                <a:schemeClr val="dk1"/>
              </a:buClr>
              <a:buSzPts val="1200"/>
              <a:buNone/>
              <a:defRPr sz="1630">
                <a:solidFill>
                  <a:schemeClr val="dk1"/>
                </a:solidFill>
              </a:defRPr>
            </a:lvl6pPr>
            <a:lvl7pPr lvl="6" algn="l" rtl="0">
              <a:lnSpc>
                <a:spcPct val="90000"/>
              </a:lnSpc>
              <a:spcBef>
                <a:spcPts val="0"/>
              </a:spcBef>
              <a:spcAft>
                <a:spcPts val="0"/>
              </a:spcAft>
              <a:buClr>
                <a:schemeClr val="dk1"/>
              </a:buClr>
              <a:buSzPts val="1200"/>
              <a:buNone/>
              <a:defRPr sz="1630">
                <a:solidFill>
                  <a:schemeClr val="dk1"/>
                </a:solidFill>
              </a:defRPr>
            </a:lvl7pPr>
            <a:lvl8pPr lvl="7" algn="l" rtl="0">
              <a:lnSpc>
                <a:spcPct val="90000"/>
              </a:lnSpc>
              <a:spcBef>
                <a:spcPts val="0"/>
              </a:spcBef>
              <a:spcAft>
                <a:spcPts val="0"/>
              </a:spcAft>
              <a:buClr>
                <a:schemeClr val="dk1"/>
              </a:buClr>
              <a:buSzPts val="1200"/>
              <a:buNone/>
              <a:defRPr sz="1630">
                <a:solidFill>
                  <a:schemeClr val="dk1"/>
                </a:solidFill>
              </a:defRPr>
            </a:lvl8pPr>
            <a:lvl9pPr lvl="8" algn="l" rtl="0">
              <a:lnSpc>
                <a:spcPct val="90000"/>
              </a:lnSpc>
              <a:spcBef>
                <a:spcPts val="0"/>
              </a:spcBef>
              <a:spcAft>
                <a:spcPts val="0"/>
              </a:spcAft>
              <a:buClr>
                <a:schemeClr val="dk1"/>
              </a:buClr>
              <a:buSzPts val="1200"/>
              <a:buNone/>
              <a:defRPr sz="1630">
                <a:solidFill>
                  <a:schemeClr val="dk1"/>
                </a:solidFill>
              </a:defRPr>
            </a:lvl9pPr>
          </a:lstStyle>
          <a:p>
            <a:endParaRPr/>
          </a:p>
        </p:txBody>
      </p:sp>
      <p:sp>
        <p:nvSpPr>
          <p:cNvPr id="2083" name="Google Shape;2083;p185"/>
          <p:cNvSpPr txBox="1">
            <a:spLocks noGrp="1"/>
          </p:cNvSpPr>
          <p:nvPr>
            <p:ph type="subTitle" idx="2"/>
          </p:nvPr>
        </p:nvSpPr>
        <p:spPr>
          <a:xfrm>
            <a:off x="6479404" y="1591643"/>
            <a:ext cx="5409948" cy="33585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359">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9pPr>
          </a:lstStyle>
          <a:p>
            <a:endParaRPr/>
          </a:p>
        </p:txBody>
      </p:sp>
      <p:sp>
        <p:nvSpPr>
          <p:cNvPr id="2084" name="Google Shape;2084;p185"/>
          <p:cNvSpPr txBox="1">
            <a:spLocks noGrp="1"/>
          </p:cNvSpPr>
          <p:nvPr>
            <p:ph type="subTitle" idx="3"/>
          </p:nvPr>
        </p:nvSpPr>
        <p:spPr>
          <a:xfrm>
            <a:off x="6479404" y="1890076"/>
            <a:ext cx="5409948" cy="375549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359">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9pPr>
          </a:lstStyle>
          <a:p>
            <a:endParaRPr/>
          </a:p>
        </p:txBody>
      </p:sp>
      <p:sp>
        <p:nvSpPr>
          <p:cNvPr id="2085" name="Google Shape;2085;p185"/>
          <p:cNvSpPr txBox="1">
            <a:spLocks noGrp="1"/>
          </p:cNvSpPr>
          <p:nvPr>
            <p:ph type="subTitle" idx="4"/>
          </p:nvPr>
        </p:nvSpPr>
        <p:spPr>
          <a:xfrm>
            <a:off x="465858" y="3419546"/>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86" name="Google Shape;2086;p185"/>
          <p:cNvSpPr txBox="1">
            <a:spLocks noGrp="1"/>
          </p:cNvSpPr>
          <p:nvPr>
            <p:ph type="title"/>
          </p:nvPr>
        </p:nvSpPr>
        <p:spPr>
          <a:xfrm>
            <a:off x="465858" y="2159586"/>
            <a:ext cx="4689383" cy="1185259"/>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sp>
        <p:nvSpPr>
          <p:cNvPr id="2087" name="Google Shape;2087;p185"/>
          <p:cNvSpPr txBox="1">
            <a:spLocks noGrp="1"/>
          </p:cNvSpPr>
          <p:nvPr>
            <p:ph type="subTitle" idx="5"/>
          </p:nvPr>
        </p:nvSpPr>
        <p:spPr>
          <a:xfrm>
            <a:off x="465858" y="3846989"/>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90077369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2088"/>
        <p:cNvGrpSpPr/>
        <p:nvPr/>
      </p:nvGrpSpPr>
      <p:grpSpPr>
        <a:xfrm>
          <a:off x="0" y="0"/>
          <a:ext cx="0" cy="0"/>
          <a:chOff x="0" y="0"/>
          <a:chExt cx="0" cy="0"/>
        </a:xfrm>
      </p:grpSpPr>
      <p:sp>
        <p:nvSpPr>
          <p:cNvPr id="2089" name="Google Shape;2089;p186"/>
          <p:cNvSpPr txBox="1">
            <a:spLocks noGrp="1"/>
          </p:cNvSpPr>
          <p:nvPr>
            <p:ph type="title"/>
          </p:nvPr>
        </p:nvSpPr>
        <p:spPr>
          <a:xfrm>
            <a:off x="7267057" y="2159586"/>
            <a:ext cx="4689383" cy="1185259"/>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pic>
        <p:nvPicPr>
          <p:cNvPr id="2090" name="Google Shape;2090;p186"/>
          <p:cNvPicPr preferRelativeResize="0"/>
          <p:nvPr/>
        </p:nvPicPr>
        <p:blipFill rotWithShape="1">
          <a:blip r:embed="rId2">
            <a:alphaModFix/>
          </a:blip>
          <a:srcRect/>
          <a:stretch/>
        </p:blipFill>
        <p:spPr>
          <a:xfrm>
            <a:off x="-2120219" y="-1190640"/>
            <a:ext cx="6995517" cy="6994525"/>
          </a:xfrm>
          <a:prstGeom prst="rect">
            <a:avLst/>
          </a:prstGeom>
          <a:noFill/>
          <a:ln>
            <a:noFill/>
          </a:ln>
        </p:spPr>
      </p:pic>
      <p:grpSp>
        <p:nvGrpSpPr>
          <p:cNvPr id="2091" name="Google Shape;2091;p186"/>
          <p:cNvGrpSpPr/>
          <p:nvPr/>
        </p:nvGrpSpPr>
        <p:grpSpPr>
          <a:xfrm>
            <a:off x="326157" y="901908"/>
            <a:ext cx="6700447" cy="4901808"/>
            <a:chOff x="4796385" y="2821973"/>
            <a:chExt cx="5385971" cy="3940946"/>
          </a:xfrm>
        </p:grpSpPr>
        <p:sp>
          <p:nvSpPr>
            <p:cNvPr id="2092" name="Google Shape;2092;p186"/>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93" name="Google Shape;2093;p186"/>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94" name="Google Shape;2094;p186"/>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95" name="Google Shape;2095;p186"/>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96" name="Google Shape;2096;p186"/>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sp>
          <p:nvSpPr>
            <p:cNvPr id="2097" name="Google Shape;2097;p186"/>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1" i="0" u="none" strike="noStrike" cap="none">
                <a:solidFill>
                  <a:srgbClr val="F0F6FC"/>
                </a:solidFill>
                <a:latin typeface="Arial"/>
                <a:ea typeface="Arial"/>
                <a:cs typeface="Arial"/>
                <a:sym typeface="Arial"/>
              </a:endParaRPr>
            </a:p>
          </p:txBody>
        </p:sp>
      </p:grpSp>
      <p:sp>
        <p:nvSpPr>
          <p:cNvPr id="2098" name="Google Shape;2098;p186"/>
          <p:cNvSpPr/>
          <p:nvPr/>
        </p:nvSpPr>
        <p:spPr>
          <a:xfrm>
            <a:off x="441126" y="1062131"/>
            <a:ext cx="5738813" cy="412884"/>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099" name="Google Shape;2099;p186"/>
          <p:cNvSpPr/>
          <p:nvPr/>
        </p:nvSpPr>
        <p:spPr>
          <a:xfrm>
            <a:off x="1377539" y="1530550"/>
            <a:ext cx="3834580" cy="304466"/>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100" name="Google Shape;2100;p186"/>
          <p:cNvSpPr txBox="1">
            <a:spLocks noGrp="1"/>
          </p:cNvSpPr>
          <p:nvPr>
            <p:ph type="subTitle" idx="1"/>
          </p:nvPr>
        </p:nvSpPr>
        <p:spPr>
          <a:xfrm>
            <a:off x="621824" y="1131558"/>
            <a:ext cx="4178541" cy="33585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63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630" b="1">
                <a:solidFill>
                  <a:schemeClr val="dk1"/>
                </a:solidFill>
              </a:defRPr>
            </a:lvl2pPr>
            <a:lvl3pPr lvl="2" algn="l" rtl="0">
              <a:lnSpc>
                <a:spcPct val="90000"/>
              </a:lnSpc>
              <a:spcBef>
                <a:spcPts val="0"/>
              </a:spcBef>
              <a:spcAft>
                <a:spcPts val="0"/>
              </a:spcAft>
              <a:buClr>
                <a:schemeClr val="dk1"/>
              </a:buClr>
              <a:buSzPts val="1200"/>
              <a:buFont typeface="Arial"/>
              <a:buNone/>
              <a:defRPr sz="1630" b="1">
                <a:solidFill>
                  <a:schemeClr val="dk1"/>
                </a:solidFill>
              </a:defRPr>
            </a:lvl3pPr>
            <a:lvl4pPr lvl="3" algn="l" rtl="0">
              <a:lnSpc>
                <a:spcPct val="90000"/>
              </a:lnSpc>
              <a:spcBef>
                <a:spcPts val="0"/>
              </a:spcBef>
              <a:spcAft>
                <a:spcPts val="0"/>
              </a:spcAft>
              <a:buClr>
                <a:schemeClr val="dk1"/>
              </a:buClr>
              <a:buSzPts val="1200"/>
              <a:buFont typeface="Arial"/>
              <a:buNone/>
              <a:defRPr sz="1630" b="1">
                <a:solidFill>
                  <a:schemeClr val="dk1"/>
                </a:solidFill>
              </a:defRPr>
            </a:lvl4pPr>
            <a:lvl5pPr lvl="4" algn="l" rtl="0">
              <a:lnSpc>
                <a:spcPct val="90000"/>
              </a:lnSpc>
              <a:spcBef>
                <a:spcPts val="0"/>
              </a:spcBef>
              <a:spcAft>
                <a:spcPts val="0"/>
              </a:spcAft>
              <a:buClr>
                <a:schemeClr val="dk1"/>
              </a:buClr>
              <a:buSzPts val="1200"/>
              <a:buFont typeface="Arial"/>
              <a:buNone/>
              <a:defRPr sz="1630" b="1">
                <a:solidFill>
                  <a:schemeClr val="dk1"/>
                </a:solidFill>
              </a:defRPr>
            </a:lvl5pPr>
            <a:lvl6pPr lvl="5" algn="l" rtl="0">
              <a:lnSpc>
                <a:spcPct val="90000"/>
              </a:lnSpc>
              <a:spcBef>
                <a:spcPts val="0"/>
              </a:spcBef>
              <a:spcAft>
                <a:spcPts val="0"/>
              </a:spcAft>
              <a:buClr>
                <a:schemeClr val="dk1"/>
              </a:buClr>
              <a:buSzPts val="1200"/>
              <a:buNone/>
              <a:defRPr sz="1630" b="1">
                <a:solidFill>
                  <a:schemeClr val="dk1"/>
                </a:solidFill>
              </a:defRPr>
            </a:lvl6pPr>
            <a:lvl7pPr lvl="6" algn="l" rtl="0">
              <a:lnSpc>
                <a:spcPct val="90000"/>
              </a:lnSpc>
              <a:spcBef>
                <a:spcPts val="0"/>
              </a:spcBef>
              <a:spcAft>
                <a:spcPts val="0"/>
              </a:spcAft>
              <a:buClr>
                <a:schemeClr val="dk1"/>
              </a:buClr>
              <a:buSzPts val="1200"/>
              <a:buNone/>
              <a:defRPr sz="1630" b="1">
                <a:solidFill>
                  <a:schemeClr val="dk1"/>
                </a:solidFill>
              </a:defRPr>
            </a:lvl7pPr>
            <a:lvl8pPr lvl="7" algn="l" rtl="0">
              <a:lnSpc>
                <a:spcPct val="90000"/>
              </a:lnSpc>
              <a:spcBef>
                <a:spcPts val="0"/>
              </a:spcBef>
              <a:spcAft>
                <a:spcPts val="0"/>
              </a:spcAft>
              <a:buClr>
                <a:schemeClr val="dk1"/>
              </a:buClr>
              <a:buSzPts val="1200"/>
              <a:buNone/>
              <a:defRPr sz="1630" b="1">
                <a:solidFill>
                  <a:schemeClr val="dk1"/>
                </a:solidFill>
              </a:defRPr>
            </a:lvl8pPr>
            <a:lvl9pPr lvl="8" algn="l" rtl="0">
              <a:lnSpc>
                <a:spcPct val="90000"/>
              </a:lnSpc>
              <a:spcBef>
                <a:spcPts val="0"/>
              </a:spcBef>
              <a:spcAft>
                <a:spcPts val="0"/>
              </a:spcAft>
              <a:buClr>
                <a:schemeClr val="dk1"/>
              </a:buClr>
              <a:buSzPts val="1200"/>
              <a:buNone/>
              <a:defRPr sz="1630" b="1">
                <a:solidFill>
                  <a:schemeClr val="dk1"/>
                </a:solidFill>
              </a:defRPr>
            </a:lvl9pPr>
          </a:lstStyle>
          <a:p>
            <a:endParaRPr/>
          </a:p>
        </p:txBody>
      </p:sp>
      <p:sp>
        <p:nvSpPr>
          <p:cNvPr id="2101" name="Google Shape;2101;p186"/>
          <p:cNvSpPr txBox="1">
            <a:spLocks noGrp="1"/>
          </p:cNvSpPr>
          <p:nvPr>
            <p:ph type="subTitle" idx="2"/>
          </p:nvPr>
        </p:nvSpPr>
        <p:spPr>
          <a:xfrm>
            <a:off x="1380449" y="1591643"/>
            <a:ext cx="5409948" cy="33585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359">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9pPr>
          </a:lstStyle>
          <a:p>
            <a:endParaRPr/>
          </a:p>
        </p:txBody>
      </p:sp>
      <p:sp>
        <p:nvSpPr>
          <p:cNvPr id="2102" name="Google Shape;2102;p186"/>
          <p:cNvSpPr txBox="1">
            <a:spLocks noGrp="1"/>
          </p:cNvSpPr>
          <p:nvPr>
            <p:ph type="subTitle" idx="3"/>
          </p:nvPr>
        </p:nvSpPr>
        <p:spPr>
          <a:xfrm>
            <a:off x="1380449" y="1890076"/>
            <a:ext cx="5409948" cy="375549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359">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359">
                <a:solidFill>
                  <a:schemeClr val="dk1"/>
                </a:solidFill>
                <a:latin typeface="Courier New"/>
                <a:ea typeface="Courier New"/>
                <a:cs typeface="Courier New"/>
                <a:sym typeface="Courier New"/>
              </a:defRPr>
            </a:lvl9pPr>
          </a:lstStyle>
          <a:p>
            <a:endParaRPr/>
          </a:p>
        </p:txBody>
      </p:sp>
      <p:sp>
        <p:nvSpPr>
          <p:cNvPr id="2103" name="Google Shape;2103;p186"/>
          <p:cNvSpPr txBox="1">
            <a:spLocks noGrp="1"/>
          </p:cNvSpPr>
          <p:nvPr>
            <p:ph type="subTitle" idx="4"/>
          </p:nvPr>
        </p:nvSpPr>
        <p:spPr>
          <a:xfrm>
            <a:off x="7267055" y="3419546"/>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04" name="Google Shape;2104;p186"/>
          <p:cNvSpPr txBox="1">
            <a:spLocks noGrp="1"/>
          </p:cNvSpPr>
          <p:nvPr>
            <p:ph type="subTitle" idx="5"/>
          </p:nvPr>
        </p:nvSpPr>
        <p:spPr>
          <a:xfrm>
            <a:off x="7267055" y="3846989"/>
            <a:ext cx="4689383" cy="72142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38547797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2105"/>
        <p:cNvGrpSpPr/>
        <p:nvPr/>
      </p:nvGrpSpPr>
      <p:grpSpPr>
        <a:xfrm>
          <a:off x="0" y="0"/>
          <a:ext cx="0" cy="0"/>
          <a:chOff x="0" y="0"/>
          <a:chExt cx="0" cy="0"/>
        </a:xfrm>
      </p:grpSpPr>
      <p:sp>
        <p:nvSpPr>
          <p:cNvPr id="2106" name="Google Shape;2106;p187"/>
          <p:cNvSpPr/>
          <p:nvPr/>
        </p:nvSpPr>
        <p:spPr>
          <a:xfrm>
            <a:off x="982185" y="871540"/>
            <a:ext cx="10472263" cy="5409068"/>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107" name="Google Shape;2107;p187"/>
          <p:cNvSpPr>
            <a:spLocks noGrp="1"/>
          </p:cNvSpPr>
          <p:nvPr>
            <p:ph type="pic" idx="2"/>
          </p:nvPr>
        </p:nvSpPr>
        <p:spPr>
          <a:xfrm>
            <a:off x="5635275" y="3672307"/>
            <a:ext cx="1166124" cy="1165695"/>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08" name="Google Shape;2108;p187"/>
          <p:cNvSpPr txBox="1"/>
          <p:nvPr/>
        </p:nvSpPr>
        <p:spPr>
          <a:xfrm>
            <a:off x="5810177" y="944076"/>
            <a:ext cx="816042" cy="178227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11276" b="1" i="0" u="none" strike="noStrike" cap="none">
                <a:solidFill>
                  <a:schemeClr val="dk1"/>
                </a:solidFill>
                <a:latin typeface="Arial"/>
                <a:ea typeface="Arial"/>
                <a:cs typeface="Arial"/>
                <a:sym typeface="Arial"/>
              </a:rPr>
              <a:t>“</a:t>
            </a:r>
            <a:endParaRPr sz="11276" b="1" i="0" u="none" strike="noStrike" cap="none">
              <a:solidFill>
                <a:schemeClr val="dk1"/>
              </a:solidFill>
              <a:latin typeface="Arial"/>
              <a:ea typeface="Arial"/>
              <a:cs typeface="Arial"/>
              <a:sym typeface="Arial"/>
            </a:endParaRPr>
          </a:p>
        </p:txBody>
      </p:sp>
      <p:sp>
        <p:nvSpPr>
          <p:cNvPr id="2109" name="Google Shape;2109;p187"/>
          <p:cNvSpPr txBox="1">
            <a:spLocks noGrp="1"/>
          </p:cNvSpPr>
          <p:nvPr>
            <p:ph type="subTitle" idx="1"/>
          </p:nvPr>
        </p:nvSpPr>
        <p:spPr>
          <a:xfrm>
            <a:off x="3817998" y="5408599"/>
            <a:ext cx="4813014" cy="460164"/>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2110" name="Google Shape;2110;p187"/>
          <p:cNvSpPr txBox="1">
            <a:spLocks noGrp="1"/>
          </p:cNvSpPr>
          <p:nvPr>
            <p:ph type="subTitle" idx="3"/>
          </p:nvPr>
        </p:nvSpPr>
        <p:spPr>
          <a:xfrm>
            <a:off x="3817998" y="5035558"/>
            <a:ext cx="4813014" cy="33585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902">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630">
                <a:solidFill>
                  <a:schemeClr val="dk1"/>
                </a:solidFill>
              </a:defRPr>
            </a:lvl2pPr>
            <a:lvl3pPr lvl="2" algn="ctr" rtl="0">
              <a:lnSpc>
                <a:spcPct val="90000"/>
              </a:lnSpc>
              <a:spcBef>
                <a:spcPts val="0"/>
              </a:spcBef>
              <a:spcAft>
                <a:spcPts val="0"/>
              </a:spcAft>
              <a:buClr>
                <a:schemeClr val="dk1"/>
              </a:buClr>
              <a:buSzPts val="1200"/>
              <a:buFont typeface="Arial"/>
              <a:buNone/>
              <a:defRPr sz="1630">
                <a:solidFill>
                  <a:schemeClr val="dk1"/>
                </a:solidFill>
              </a:defRPr>
            </a:lvl3pPr>
            <a:lvl4pPr lvl="3" algn="ctr" rtl="0">
              <a:lnSpc>
                <a:spcPct val="90000"/>
              </a:lnSpc>
              <a:spcBef>
                <a:spcPts val="0"/>
              </a:spcBef>
              <a:spcAft>
                <a:spcPts val="0"/>
              </a:spcAft>
              <a:buClr>
                <a:schemeClr val="dk1"/>
              </a:buClr>
              <a:buSzPts val="1200"/>
              <a:buFont typeface="Arial"/>
              <a:buNone/>
              <a:defRPr sz="1630">
                <a:solidFill>
                  <a:schemeClr val="dk1"/>
                </a:solidFill>
              </a:defRPr>
            </a:lvl4pPr>
            <a:lvl5pPr lvl="4" algn="ctr" rtl="0">
              <a:lnSpc>
                <a:spcPct val="90000"/>
              </a:lnSpc>
              <a:spcBef>
                <a:spcPts val="0"/>
              </a:spcBef>
              <a:spcAft>
                <a:spcPts val="0"/>
              </a:spcAft>
              <a:buClr>
                <a:schemeClr val="dk1"/>
              </a:buClr>
              <a:buSzPts val="1200"/>
              <a:buFont typeface="Arial"/>
              <a:buNone/>
              <a:defRPr sz="1630">
                <a:solidFill>
                  <a:schemeClr val="dk1"/>
                </a:solidFill>
              </a:defRPr>
            </a:lvl5pPr>
            <a:lvl6pPr lvl="5" algn="ctr" rtl="0">
              <a:lnSpc>
                <a:spcPct val="90000"/>
              </a:lnSpc>
              <a:spcBef>
                <a:spcPts val="0"/>
              </a:spcBef>
              <a:spcAft>
                <a:spcPts val="0"/>
              </a:spcAft>
              <a:buClr>
                <a:schemeClr val="dk1"/>
              </a:buClr>
              <a:buSzPts val="1200"/>
              <a:buNone/>
              <a:defRPr sz="1630">
                <a:solidFill>
                  <a:schemeClr val="dk1"/>
                </a:solidFill>
              </a:defRPr>
            </a:lvl6pPr>
            <a:lvl7pPr lvl="6" algn="ctr" rtl="0">
              <a:lnSpc>
                <a:spcPct val="90000"/>
              </a:lnSpc>
              <a:spcBef>
                <a:spcPts val="0"/>
              </a:spcBef>
              <a:spcAft>
                <a:spcPts val="0"/>
              </a:spcAft>
              <a:buClr>
                <a:schemeClr val="dk1"/>
              </a:buClr>
              <a:buSzPts val="1200"/>
              <a:buNone/>
              <a:defRPr sz="1630">
                <a:solidFill>
                  <a:schemeClr val="dk1"/>
                </a:solidFill>
              </a:defRPr>
            </a:lvl7pPr>
            <a:lvl8pPr lvl="7" algn="ctr" rtl="0">
              <a:lnSpc>
                <a:spcPct val="90000"/>
              </a:lnSpc>
              <a:spcBef>
                <a:spcPts val="0"/>
              </a:spcBef>
              <a:spcAft>
                <a:spcPts val="0"/>
              </a:spcAft>
              <a:buClr>
                <a:schemeClr val="dk1"/>
              </a:buClr>
              <a:buSzPts val="1200"/>
              <a:buNone/>
              <a:defRPr sz="1630">
                <a:solidFill>
                  <a:schemeClr val="dk1"/>
                </a:solidFill>
              </a:defRPr>
            </a:lvl8pPr>
            <a:lvl9pPr lvl="8" algn="ctr" rtl="0">
              <a:lnSpc>
                <a:spcPct val="90000"/>
              </a:lnSpc>
              <a:spcBef>
                <a:spcPts val="0"/>
              </a:spcBef>
              <a:spcAft>
                <a:spcPts val="0"/>
              </a:spcAft>
              <a:buClr>
                <a:schemeClr val="dk1"/>
              </a:buClr>
              <a:buSzPts val="1200"/>
              <a:buNone/>
              <a:defRPr sz="1630">
                <a:solidFill>
                  <a:schemeClr val="dk1"/>
                </a:solidFill>
              </a:defRPr>
            </a:lvl9pPr>
          </a:lstStyle>
          <a:p>
            <a:endParaRPr/>
          </a:p>
        </p:txBody>
      </p:sp>
      <p:sp>
        <p:nvSpPr>
          <p:cNvPr id="2111" name="Google Shape;2111;p187"/>
          <p:cNvSpPr txBox="1">
            <a:spLocks noGrp="1"/>
          </p:cNvSpPr>
          <p:nvPr>
            <p:ph type="body" idx="4"/>
          </p:nvPr>
        </p:nvSpPr>
        <p:spPr>
          <a:xfrm>
            <a:off x="2713963" y="1796981"/>
            <a:ext cx="7008574" cy="1838211"/>
          </a:xfrm>
          <a:prstGeom prst="rect">
            <a:avLst/>
          </a:prstGeom>
          <a:noFill/>
          <a:ln>
            <a:noFill/>
          </a:ln>
        </p:spPr>
        <p:txBody>
          <a:bodyPr spcFirstLastPara="1" wrap="square" lIns="91425" tIns="45700" rIns="91425" bIns="45700" anchor="ctr" anchorCtr="0">
            <a:normAutofit/>
          </a:bodyPr>
          <a:lstStyle>
            <a:lvl1pPr marL="621152" lvl="0" indent="-310576" algn="ctr"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3244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2112"/>
        <p:cNvGrpSpPr/>
        <p:nvPr/>
      </p:nvGrpSpPr>
      <p:grpSpPr>
        <a:xfrm>
          <a:off x="0" y="0"/>
          <a:ext cx="0" cy="0"/>
          <a:chOff x="0" y="0"/>
          <a:chExt cx="0" cy="0"/>
        </a:xfrm>
      </p:grpSpPr>
      <p:sp>
        <p:nvSpPr>
          <p:cNvPr id="2113" name="Google Shape;2113;p188"/>
          <p:cNvSpPr/>
          <p:nvPr/>
        </p:nvSpPr>
        <p:spPr>
          <a:xfrm>
            <a:off x="982184" y="871539"/>
            <a:ext cx="10472263" cy="5251332"/>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114" name="Google Shape;2114;p188"/>
          <p:cNvSpPr>
            <a:spLocks noGrp="1"/>
          </p:cNvSpPr>
          <p:nvPr>
            <p:ph type="pic" idx="2"/>
          </p:nvPr>
        </p:nvSpPr>
        <p:spPr>
          <a:xfrm>
            <a:off x="5635275" y="3672307"/>
            <a:ext cx="1166124" cy="1165695"/>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15" name="Google Shape;2115;p188"/>
          <p:cNvSpPr txBox="1"/>
          <p:nvPr/>
        </p:nvSpPr>
        <p:spPr>
          <a:xfrm>
            <a:off x="5810177" y="944076"/>
            <a:ext cx="816042" cy="178227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11276" b="1" i="0" u="none" strike="noStrike" cap="none">
                <a:solidFill>
                  <a:schemeClr val="dk1"/>
                </a:solidFill>
                <a:latin typeface="Arial"/>
                <a:ea typeface="Arial"/>
                <a:cs typeface="Arial"/>
                <a:sym typeface="Arial"/>
              </a:rPr>
              <a:t>“</a:t>
            </a:r>
            <a:endParaRPr sz="11276" b="1" i="0" u="none" strike="noStrike" cap="none">
              <a:solidFill>
                <a:schemeClr val="dk1"/>
              </a:solidFill>
              <a:latin typeface="Arial"/>
              <a:ea typeface="Arial"/>
              <a:cs typeface="Arial"/>
              <a:sym typeface="Arial"/>
            </a:endParaRPr>
          </a:p>
        </p:txBody>
      </p:sp>
      <p:sp>
        <p:nvSpPr>
          <p:cNvPr id="2116" name="Google Shape;2116;p188"/>
          <p:cNvSpPr txBox="1">
            <a:spLocks noGrp="1"/>
          </p:cNvSpPr>
          <p:nvPr>
            <p:ph type="subTitle" idx="1"/>
          </p:nvPr>
        </p:nvSpPr>
        <p:spPr>
          <a:xfrm>
            <a:off x="3817998" y="5408599"/>
            <a:ext cx="4813014" cy="460164"/>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2117" name="Google Shape;2117;p188"/>
          <p:cNvSpPr txBox="1">
            <a:spLocks noGrp="1"/>
          </p:cNvSpPr>
          <p:nvPr>
            <p:ph type="body" idx="3"/>
          </p:nvPr>
        </p:nvSpPr>
        <p:spPr>
          <a:xfrm>
            <a:off x="2713963" y="1796981"/>
            <a:ext cx="7008574" cy="1838211"/>
          </a:xfrm>
          <a:prstGeom prst="rect">
            <a:avLst/>
          </a:prstGeom>
          <a:noFill/>
          <a:ln>
            <a:noFill/>
          </a:ln>
        </p:spPr>
        <p:txBody>
          <a:bodyPr spcFirstLastPara="1" wrap="square" lIns="91425" tIns="45700" rIns="91425" bIns="45700" anchor="ctr" anchorCtr="0">
            <a:normAutofit/>
          </a:bodyPr>
          <a:lstStyle>
            <a:lvl1pPr marL="621152" lvl="0" indent="-310576" algn="ctr"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2118" name="Google Shape;2118;p188"/>
          <p:cNvSpPr txBox="1">
            <a:spLocks noGrp="1"/>
          </p:cNvSpPr>
          <p:nvPr>
            <p:ph type="body" idx="4"/>
          </p:nvPr>
        </p:nvSpPr>
        <p:spPr>
          <a:xfrm>
            <a:off x="3817999" y="5011217"/>
            <a:ext cx="4813014" cy="460164"/>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800"/>
              <a:buNone/>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ctr" rtl="0">
              <a:lnSpc>
                <a:spcPct val="90000"/>
              </a:lnSpc>
              <a:spcBef>
                <a:spcPts val="509"/>
              </a:spcBef>
              <a:spcAft>
                <a:spcPts val="0"/>
              </a:spcAft>
              <a:buClr>
                <a:schemeClr val="dk1"/>
              </a:buClr>
              <a:buSzPts val="1400"/>
              <a:buFont typeface="Arial"/>
              <a:buNone/>
              <a:defRPr sz="1902"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8014099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2119"/>
        <p:cNvGrpSpPr/>
        <p:nvPr/>
      </p:nvGrpSpPr>
      <p:grpSpPr>
        <a:xfrm>
          <a:off x="0" y="0"/>
          <a:ext cx="0" cy="0"/>
          <a:chOff x="0" y="0"/>
          <a:chExt cx="0" cy="0"/>
        </a:xfrm>
      </p:grpSpPr>
      <p:sp>
        <p:nvSpPr>
          <p:cNvPr id="2120" name="Google Shape;2120;p189"/>
          <p:cNvSpPr/>
          <p:nvPr/>
        </p:nvSpPr>
        <p:spPr>
          <a:xfrm>
            <a:off x="982184" y="871539"/>
            <a:ext cx="10472263" cy="5251332"/>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121" name="Google Shape;2121;p189"/>
          <p:cNvSpPr>
            <a:spLocks noGrp="1"/>
          </p:cNvSpPr>
          <p:nvPr>
            <p:ph type="pic" idx="2"/>
          </p:nvPr>
        </p:nvSpPr>
        <p:spPr>
          <a:xfrm>
            <a:off x="5635275" y="3672307"/>
            <a:ext cx="1166124" cy="1165695"/>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22" name="Google Shape;2122;p189"/>
          <p:cNvSpPr txBox="1"/>
          <p:nvPr/>
        </p:nvSpPr>
        <p:spPr>
          <a:xfrm>
            <a:off x="5810177" y="944076"/>
            <a:ext cx="816042" cy="178227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US" sz="11276" b="1" i="0" u="none" strike="noStrike" cap="none">
                <a:solidFill>
                  <a:schemeClr val="dk1"/>
                </a:solidFill>
                <a:latin typeface="Arial"/>
                <a:ea typeface="Arial"/>
                <a:cs typeface="Arial"/>
                <a:sym typeface="Arial"/>
              </a:rPr>
              <a:t>“</a:t>
            </a:r>
            <a:endParaRPr sz="11276" b="1" i="0" u="none" strike="noStrike" cap="none">
              <a:solidFill>
                <a:schemeClr val="dk1"/>
              </a:solidFill>
              <a:latin typeface="Arial"/>
              <a:ea typeface="Arial"/>
              <a:cs typeface="Arial"/>
              <a:sym typeface="Arial"/>
            </a:endParaRPr>
          </a:p>
        </p:txBody>
      </p:sp>
      <p:sp>
        <p:nvSpPr>
          <p:cNvPr id="2123" name="Google Shape;2123;p189"/>
          <p:cNvSpPr txBox="1">
            <a:spLocks noGrp="1"/>
          </p:cNvSpPr>
          <p:nvPr>
            <p:ph type="subTitle" idx="1"/>
          </p:nvPr>
        </p:nvSpPr>
        <p:spPr>
          <a:xfrm>
            <a:off x="3817998" y="5408599"/>
            <a:ext cx="4813014" cy="460164"/>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2124" name="Google Shape;2124;p189"/>
          <p:cNvSpPr txBox="1">
            <a:spLocks noGrp="1"/>
          </p:cNvSpPr>
          <p:nvPr>
            <p:ph type="body" idx="3"/>
          </p:nvPr>
        </p:nvSpPr>
        <p:spPr>
          <a:xfrm>
            <a:off x="2713963" y="1796981"/>
            <a:ext cx="7008574" cy="1838211"/>
          </a:xfrm>
          <a:prstGeom prst="rect">
            <a:avLst/>
          </a:prstGeom>
          <a:noFill/>
          <a:ln>
            <a:noFill/>
          </a:ln>
        </p:spPr>
        <p:txBody>
          <a:bodyPr spcFirstLastPara="1" wrap="square" lIns="91425" tIns="45700" rIns="91425" bIns="45700" anchor="ctr" anchorCtr="0">
            <a:normAutofit/>
          </a:bodyPr>
          <a:lstStyle>
            <a:lvl1pPr marL="621152" lvl="0" indent="-310576" algn="ctr"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2125" name="Google Shape;2125;p189"/>
          <p:cNvSpPr txBox="1">
            <a:spLocks noGrp="1"/>
          </p:cNvSpPr>
          <p:nvPr>
            <p:ph type="body" idx="4"/>
          </p:nvPr>
        </p:nvSpPr>
        <p:spPr>
          <a:xfrm>
            <a:off x="3817999" y="5011217"/>
            <a:ext cx="4813014" cy="460164"/>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800"/>
              <a:buNone/>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ctr" rtl="0">
              <a:lnSpc>
                <a:spcPct val="90000"/>
              </a:lnSpc>
              <a:spcBef>
                <a:spcPts val="509"/>
              </a:spcBef>
              <a:spcAft>
                <a:spcPts val="0"/>
              </a:spcAft>
              <a:buClr>
                <a:schemeClr val="dk1"/>
              </a:buClr>
              <a:buSzPts val="1400"/>
              <a:buFont typeface="Arial"/>
              <a:buNone/>
              <a:defRPr sz="1902" b="0" i="0">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3520363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2126"/>
        <p:cNvGrpSpPr/>
        <p:nvPr/>
      </p:nvGrpSpPr>
      <p:grpSpPr>
        <a:xfrm>
          <a:off x="0" y="0"/>
          <a:ext cx="0" cy="0"/>
          <a:chOff x="0" y="0"/>
          <a:chExt cx="0" cy="0"/>
        </a:xfrm>
      </p:grpSpPr>
      <p:sp>
        <p:nvSpPr>
          <p:cNvPr id="2127" name="Google Shape;2127;p190"/>
          <p:cNvSpPr/>
          <p:nvPr/>
        </p:nvSpPr>
        <p:spPr>
          <a:xfrm>
            <a:off x="6338740" y="1010320"/>
            <a:ext cx="4974590" cy="4973766"/>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128" name="Google Shape;2128;p190"/>
          <p:cNvSpPr txBox="1"/>
          <p:nvPr/>
        </p:nvSpPr>
        <p:spPr>
          <a:xfrm>
            <a:off x="6607836" y="1058275"/>
            <a:ext cx="1361974" cy="1787488"/>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276" b="1" i="0" u="none" strike="noStrike" cap="none">
                <a:solidFill>
                  <a:schemeClr val="dk1"/>
                </a:solidFill>
                <a:latin typeface="Arial"/>
                <a:ea typeface="Arial"/>
                <a:cs typeface="Arial"/>
                <a:sym typeface="Arial"/>
              </a:rPr>
              <a:t>“</a:t>
            </a:r>
            <a:endParaRPr sz="679">
              <a:solidFill>
                <a:schemeClr val="dk1"/>
              </a:solidFill>
              <a:latin typeface="Calibri"/>
              <a:ea typeface="Calibri"/>
              <a:cs typeface="Calibri"/>
              <a:sym typeface="Calibri"/>
            </a:endParaRPr>
          </a:p>
        </p:txBody>
      </p:sp>
      <p:sp>
        <p:nvSpPr>
          <p:cNvPr id="2129" name="Google Shape;2129;p190"/>
          <p:cNvSpPr txBox="1">
            <a:spLocks noGrp="1"/>
          </p:cNvSpPr>
          <p:nvPr>
            <p:ph type="subTitle" idx="1"/>
          </p:nvPr>
        </p:nvSpPr>
        <p:spPr>
          <a:xfrm>
            <a:off x="6560296" y="2297035"/>
            <a:ext cx="4539232" cy="202692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30" name="Google Shape;2130;p190"/>
          <p:cNvSpPr txBox="1">
            <a:spLocks noGrp="1"/>
          </p:cNvSpPr>
          <p:nvPr>
            <p:ph type="subTitle" idx="2"/>
          </p:nvPr>
        </p:nvSpPr>
        <p:spPr>
          <a:xfrm>
            <a:off x="6572858" y="5282897"/>
            <a:ext cx="4539232"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2131" name="Google Shape;2131;p190"/>
          <p:cNvSpPr/>
          <p:nvPr/>
        </p:nvSpPr>
        <p:spPr>
          <a:xfrm>
            <a:off x="1123145" y="1010320"/>
            <a:ext cx="4974590" cy="4973766"/>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132" name="Google Shape;2132;p190"/>
          <p:cNvSpPr txBox="1"/>
          <p:nvPr/>
        </p:nvSpPr>
        <p:spPr>
          <a:xfrm>
            <a:off x="1392242" y="1058275"/>
            <a:ext cx="1361974" cy="1787488"/>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276" b="1" i="0" u="none" strike="noStrike" cap="none">
                <a:solidFill>
                  <a:schemeClr val="dk1"/>
                </a:solidFill>
                <a:latin typeface="Arial"/>
                <a:ea typeface="Arial"/>
                <a:cs typeface="Arial"/>
                <a:sym typeface="Arial"/>
              </a:rPr>
              <a:t>“</a:t>
            </a:r>
            <a:endParaRPr sz="679">
              <a:solidFill>
                <a:schemeClr val="dk1"/>
              </a:solidFill>
              <a:latin typeface="Calibri"/>
              <a:ea typeface="Calibri"/>
              <a:cs typeface="Calibri"/>
              <a:sym typeface="Calibri"/>
            </a:endParaRPr>
          </a:p>
        </p:txBody>
      </p:sp>
      <p:sp>
        <p:nvSpPr>
          <p:cNvPr id="2133" name="Google Shape;2133;p190"/>
          <p:cNvSpPr txBox="1">
            <a:spLocks noGrp="1"/>
          </p:cNvSpPr>
          <p:nvPr>
            <p:ph type="subTitle" idx="3"/>
          </p:nvPr>
        </p:nvSpPr>
        <p:spPr>
          <a:xfrm>
            <a:off x="1344702" y="2297035"/>
            <a:ext cx="4539232" cy="202692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34" name="Google Shape;2134;p190"/>
          <p:cNvSpPr txBox="1">
            <a:spLocks noGrp="1"/>
          </p:cNvSpPr>
          <p:nvPr>
            <p:ph type="subTitle" idx="4"/>
          </p:nvPr>
        </p:nvSpPr>
        <p:spPr>
          <a:xfrm>
            <a:off x="1357264" y="5282897"/>
            <a:ext cx="4539232"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2135" name="Google Shape;2135;p190"/>
          <p:cNvSpPr txBox="1">
            <a:spLocks noGrp="1"/>
          </p:cNvSpPr>
          <p:nvPr>
            <p:ph type="body" idx="5"/>
          </p:nvPr>
        </p:nvSpPr>
        <p:spPr>
          <a:xfrm>
            <a:off x="1344705" y="4949745"/>
            <a:ext cx="4551880" cy="483396"/>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2136" name="Google Shape;2136;p190"/>
          <p:cNvSpPr txBox="1">
            <a:spLocks noGrp="1"/>
          </p:cNvSpPr>
          <p:nvPr>
            <p:ph type="body" idx="6"/>
          </p:nvPr>
        </p:nvSpPr>
        <p:spPr>
          <a:xfrm>
            <a:off x="6566579" y="4949745"/>
            <a:ext cx="4551880" cy="483396"/>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805840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2137"/>
        <p:cNvGrpSpPr/>
        <p:nvPr/>
      </p:nvGrpSpPr>
      <p:grpSpPr>
        <a:xfrm>
          <a:off x="0" y="0"/>
          <a:ext cx="0" cy="0"/>
          <a:chOff x="0" y="0"/>
          <a:chExt cx="0" cy="0"/>
        </a:xfrm>
      </p:grpSpPr>
      <p:sp>
        <p:nvSpPr>
          <p:cNvPr id="2138" name="Google Shape;2138;p191"/>
          <p:cNvSpPr/>
          <p:nvPr/>
        </p:nvSpPr>
        <p:spPr>
          <a:xfrm>
            <a:off x="6338740" y="1010320"/>
            <a:ext cx="4974590" cy="4973766"/>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139" name="Google Shape;2139;p191"/>
          <p:cNvSpPr/>
          <p:nvPr/>
        </p:nvSpPr>
        <p:spPr>
          <a:xfrm>
            <a:off x="1123145" y="1010320"/>
            <a:ext cx="4974590" cy="4973766"/>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140" name="Google Shape;2140;p191"/>
          <p:cNvSpPr txBox="1"/>
          <p:nvPr/>
        </p:nvSpPr>
        <p:spPr>
          <a:xfrm>
            <a:off x="6607836" y="1058275"/>
            <a:ext cx="1361974" cy="1787488"/>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276" b="1" i="0" u="none" strike="noStrike" cap="none">
                <a:solidFill>
                  <a:schemeClr val="dk1"/>
                </a:solidFill>
                <a:latin typeface="Arial"/>
                <a:ea typeface="Arial"/>
                <a:cs typeface="Arial"/>
                <a:sym typeface="Arial"/>
              </a:rPr>
              <a:t>“</a:t>
            </a:r>
            <a:endParaRPr sz="679">
              <a:solidFill>
                <a:schemeClr val="dk1"/>
              </a:solidFill>
              <a:latin typeface="Calibri"/>
              <a:ea typeface="Calibri"/>
              <a:cs typeface="Calibri"/>
              <a:sym typeface="Calibri"/>
            </a:endParaRPr>
          </a:p>
        </p:txBody>
      </p:sp>
      <p:sp>
        <p:nvSpPr>
          <p:cNvPr id="2141" name="Google Shape;2141;p191"/>
          <p:cNvSpPr txBox="1">
            <a:spLocks noGrp="1"/>
          </p:cNvSpPr>
          <p:nvPr>
            <p:ph type="subTitle" idx="1"/>
          </p:nvPr>
        </p:nvSpPr>
        <p:spPr>
          <a:xfrm>
            <a:off x="6560296" y="2297035"/>
            <a:ext cx="4539232" cy="202692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42" name="Google Shape;2142;p191"/>
          <p:cNvSpPr txBox="1">
            <a:spLocks noGrp="1"/>
          </p:cNvSpPr>
          <p:nvPr>
            <p:ph type="subTitle" idx="2"/>
          </p:nvPr>
        </p:nvSpPr>
        <p:spPr>
          <a:xfrm>
            <a:off x="6572858" y="5282897"/>
            <a:ext cx="4539232"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2143" name="Google Shape;2143;p191"/>
          <p:cNvSpPr txBox="1"/>
          <p:nvPr/>
        </p:nvSpPr>
        <p:spPr>
          <a:xfrm>
            <a:off x="1392242" y="1058275"/>
            <a:ext cx="1361974" cy="1787488"/>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US" sz="11276" b="1" i="0" u="none" strike="noStrike" cap="none">
                <a:solidFill>
                  <a:schemeClr val="dk1"/>
                </a:solidFill>
                <a:latin typeface="Arial"/>
                <a:ea typeface="Arial"/>
                <a:cs typeface="Arial"/>
                <a:sym typeface="Arial"/>
              </a:rPr>
              <a:t>“</a:t>
            </a:r>
            <a:endParaRPr sz="679">
              <a:solidFill>
                <a:schemeClr val="dk1"/>
              </a:solidFill>
              <a:latin typeface="Calibri"/>
              <a:ea typeface="Calibri"/>
              <a:cs typeface="Calibri"/>
              <a:sym typeface="Calibri"/>
            </a:endParaRPr>
          </a:p>
        </p:txBody>
      </p:sp>
      <p:sp>
        <p:nvSpPr>
          <p:cNvPr id="2144" name="Google Shape;2144;p191"/>
          <p:cNvSpPr txBox="1">
            <a:spLocks noGrp="1"/>
          </p:cNvSpPr>
          <p:nvPr>
            <p:ph type="subTitle" idx="3"/>
          </p:nvPr>
        </p:nvSpPr>
        <p:spPr>
          <a:xfrm>
            <a:off x="1344702" y="2297035"/>
            <a:ext cx="4539232" cy="202692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45" name="Google Shape;2145;p191"/>
          <p:cNvSpPr txBox="1">
            <a:spLocks noGrp="1"/>
          </p:cNvSpPr>
          <p:nvPr>
            <p:ph type="subTitle" idx="4"/>
          </p:nvPr>
        </p:nvSpPr>
        <p:spPr>
          <a:xfrm>
            <a:off x="1357264" y="5282897"/>
            <a:ext cx="4539232"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359">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359">
                <a:solidFill>
                  <a:schemeClr val="dk1"/>
                </a:solidFill>
                <a:latin typeface="Roboto Mono"/>
                <a:ea typeface="Roboto Mono"/>
                <a:cs typeface="Roboto Mono"/>
                <a:sym typeface="Roboto Mono"/>
              </a:defRPr>
            </a:lvl9pPr>
          </a:lstStyle>
          <a:p>
            <a:endParaRPr/>
          </a:p>
        </p:txBody>
      </p:sp>
      <p:sp>
        <p:nvSpPr>
          <p:cNvPr id="2146" name="Google Shape;2146;p191"/>
          <p:cNvSpPr txBox="1">
            <a:spLocks noGrp="1"/>
          </p:cNvSpPr>
          <p:nvPr>
            <p:ph type="body" idx="5"/>
          </p:nvPr>
        </p:nvSpPr>
        <p:spPr>
          <a:xfrm>
            <a:off x="1344705" y="4949745"/>
            <a:ext cx="4551880" cy="483396"/>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2147" name="Google Shape;2147;p191"/>
          <p:cNvSpPr txBox="1">
            <a:spLocks noGrp="1"/>
          </p:cNvSpPr>
          <p:nvPr>
            <p:ph type="body" idx="6"/>
          </p:nvPr>
        </p:nvSpPr>
        <p:spPr>
          <a:xfrm>
            <a:off x="6566579" y="4949745"/>
            <a:ext cx="4551880" cy="483396"/>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9243292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2148"/>
        <p:cNvGrpSpPr/>
        <p:nvPr/>
      </p:nvGrpSpPr>
      <p:grpSpPr>
        <a:xfrm>
          <a:off x="0" y="0"/>
          <a:ext cx="0" cy="0"/>
          <a:chOff x="0" y="0"/>
          <a:chExt cx="0" cy="0"/>
        </a:xfrm>
      </p:grpSpPr>
      <p:pic>
        <p:nvPicPr>
          <p:cNvPr id="2149" name="Google Shape;2149;p192" descr="twitter-seeklogo.com 1.png"/>
          <p:cNvPicPr preferRelativeResize="0"/>
          <p:nvPr/>
        </p:nvPicPr>
        <p:blipFill rotWithShape="1">
          <a:blip r:embed="rId2">
            <a:alphaModFix/>
          </a:blip>
          <a:srcRect/>
          <a:stretch/>
        </p:blipFill>
        <p:spPr>
          <a:xfrm>
            <a:off x="3211589" y="2624653"/>
            <a:ext cx="376549" cy="307406"/>
          </a:xfrm>
          <a:prstGeom prst="rect">
            <a:avLst/>
          </a:prstGeom>
          <a:noFill/>
          <a:ln>
            <a:noFill/>
          </a:ln>
        </p:spPr>
      </p:pic>
      <p:sp>
        <p:nvSpPr>
          <p:cNvPr id="2150" name="Google Shape;2150;p192"/>
          <p:cNvSpPr txBox="1">
            <a:spLocks noGrp="1"/>
          </p:cNvSpPr>
          <p:nvPr>
            <p:ph type="subTitle" idx="1"/>
          </p:nvPr>
        </p:nvSpPr>
        <p:spPr>
          <a:xfrm>
            <a:off x="3208608" y="3108678"/>
            <a:ext cx="6006883" cy="1007144"/>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b="1">
                <a:solidFill>
                  <a:schemeClr val="dk1"/>
                </a:solidFill>
              </a:defRPr>
            </a:lvl2pPr>
            <a:lvl3pPr lvl="2" algn="l" rtl="0">
              <a:lnSpc>
                <a:spcPct val="90000"/>
              </a:lnSpc>
              <a:spcBef>
                <a:spcPts val="0"/>
              </a:spcBef>
              <a:spcAft>
                <a:spcPts val="0"/>
              </a:spcAft>
              <a:buClr>
                <a:schemeClr val="dk1"/>
              </a:buClr>
              <a:buSzPts val="1600"/>
              <a:buFont typeface="Arial"/>
              <a:buNone/>
              <a:defRPr sz="2174" b="1">
                <a:solidFill>
                  <a:schemeClr val="dk1"/>
                </a:solidFill>
              </a:defRPr>
            </a:lvl3pPr>
            <a:lvl4pPr lvl="3" algn="l" rtl="0">
              <a:lnSpc>
                <a:spcPct val="90000"/>
              </a:lnSpc>
              <a:spcBef>
                <a:spcPts val="0"/>
              </a:spcBef>
              <a:spcAft>
                <a:spcPts val="0"/>
              </a:spcAft>
              <a:buClr>
                <a:schemeClr val="dk1"/>
              </a:buClr>
              <a:buSzPts val="1600"/>
              <a:buFont typeface="Arial"/>
              <a:buNone/>
              <a:defRPr sz="2174" b="1">
                <a:solidFill>
                  <a:schemeClr val="dk1"/>
                </a:solidFill>
              </a:defRPr>
            </a:lvl4pPr>
            <a:lvl5pPr lvl="4" algn="l" rtl="0">
              <a:lnSpc>
                <a:spcPct val="90000"/>
              </a:lnSpc>
              <a:spcBef>
                <a:spcPts val="0"/>
              </a:spcBef>
              <a:spcAft>
                <a:spcPts val="0"/>
              </a:spcAft>
              <a:buClr>
                <a:schemeClr val="dk1"/>
              </a:buClr>
              <a:buSzPts val="1600"/>
              <a:buFont typeface="Arial"/>
              <a:buNone/>
              <a:defRPr sz="2174" b="1">
                <a:solidFill>
                  <a:schemeClr val="dk1"/>
                </a:solidFill>
              </a:defRPr>
            </a:lvl5pPr>
            <a:lvl6pPr lvl="5" algn="l" rtl="0">
              <a:lnSpc>
                <a:spcPct val="90000"/>
              </a:lnSpc>
              <a:spcBef>
                <a:spcPts val="0"/>
              </a:spcBef>
              <a:spcAft>
                <a:spcPts val="0"/>
              </a:spcAft>
              <a:buClr>
                <a:schemeClr val="dk1"/>
              </a:buClr>
              <a:buSzPts val="1600"/>
              <a:buNone/>
              <a:defRPr sz="2174" b="1">
                <a:solidFill>
                  <a:schemeClr val="dk1"/>
                </a:solidFill>
              </a:defRPr>
            </a:lvl6pPr>
            <a:lvl7pPr lvl="6" algn="l" rtl="0">
              <a:lnSpc>
                <a:spcPct val="90000"/>
              </a:lnSpc>
              <a:spcBef>
                <a:spcPts val="0"/>
              </a:spcBef>
              <a:spcAft>
                <a:spcPts val="0"/>
              </a:spcAft>
              <a:buClr>
                <a:schemeClr val="dk1"/>
              </a:buClr>
              <a:buSzPts val="1600"/>
              <a:buNone/>
              <a:defRPr sz="2174" b="1">
                <a:solidFill>
                  <a:schemeClr val="dk1"/>
                </a:solidFill>
              </a:defRPr>
            </a:lvl7pPr>
            <a:lvl8pPr lvl="7" algn="l" rtl="0">
              <a:lnSpc>
                <a:spcPct val="90000"/>
              </a:lnSpc>
              <a:spcBef>
                <a:spcPts val="0"/>
              </a:spcBef>
              <a:spcAft>
                <a:spcPts val="0"/>
              </a:spcAft>
              <a:buClr>
                <a:schemeClr val="dk1"/>
              </a:buClr>
              <a:buSzPts val="1600"/>
              <a:buNone/>
              <a:defRPr sz="2174" b="1">
                <a:solidFill>
                  <a:schemeClr val="dk1"/>
                </a:solidFill>
              </a:defRPr>
            </a:lvl8pPr>
            <a:lvl9pPr lvl="8" algn="l" rtl="0">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2151" name="Google Shape;2151;p192"/>
          <p:cNvSpPr txBox="1">
            <a:spLocks noGrp="1"/>
          </p:cNvSpPr>
          <p:nvPr>
            <p:ph type="subTitle" idx="2"/>
          </p:nvPr>
        </p:nvSpPr>
        <p:spPr>
          <a:xfrm>
            <a:off x="3718498" y="2573975"/>
            <a:ext cx="6006883" cy="422666"/>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2174">
                <a:solidFill>
                  <a:schemeClr val="dk2"/>
                </a:solidFill>
                <a:latin typeface="Courier New"/>
                <a:ea typeface="Courier New"/>
                <a:cs typeface="Courier New"/>
                <a:sym typeface="Courier New"/>
              </a:defRPr>
            </a:lvl9pPr>
          </a:lstStyle>
          <a:p>
            <a:endParaRPr/>
          </a:p>
        </p:txBody>
      </p:sp>
    </p:spTree>
    <p:extLst>
      <p:ext uri="{BB962C8B-B14F-4D97-AF65-F5344CB8AC3E}">
        <p14:creationId xmlns:p14="http://schemas.microsoft.com/office/powerpoint/2010/main" val="72281907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2152"/>
        <p:cNvGrpSpPr/>
        <p:nvPr/>
      </p:nvGrpSpPr>
      <p:grpSpPr>
        <a:xfrm>
          <a:off x="0" y="0"/>
          <a:ext cx="0" cy="0"/>
          <a:chOff x="0" y="0"/>
          <a:chExt cx="0" cy="0"/>
        </a:xfrm>
      </p:grpSpPr>
      <p:sp>
        <p:nvSpPr>
          <p:cNvPr id="2153" name="Google Shape;2153;p193"/>
          <p:cNvSpPr>
            <a:spLocks noGrp="1"/>
          </p:cNvSpPr>
          <p:nvPr>
            <p:ph type="pic" idx="2"/>
          </p:nvPr>
        </p:nvSpPr>
        <p:spPr>
          <a:xfrm>
            <a:off x="1579711" y="2238127"/>
            <a:ext cx="2331839" cy="2331389"/>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2154" name="Google Shape;2154;p193" descr="twitter-seeklogo.com 1.png"/>
          <p:cNvPicPr preferRelativeResize="0"/>
          <p:nvPr/>
        </p:nvPicPr>
        <p:blipFill rotWithShape="1">
          <a:blip r:embed="rId2">
            <a:alphaModFix/>
          </a:blip>
          <a:srcRect/>
          <a:stretch/>
        </p:blipFill>
        <p:spPr>
          <a:xfrm>
            <a:off x="4553089" y="2569265"/>
            <a:ext cx="376549" cy="307406"/>
          </a:xfrm>
          <a:prstGeom prst="rect">
            <a:avLst/>
          </a:prstGeom>
          <a:noFill/>
          <a:ln>
            <a:noFill/>
          </a:ln>
        </p:spPr>
      </p:pic>
      <p:sp>
        <p:nvSpPr>
          <p:cNvPr id="2155" name="Google Shape;2155;p193"/>
          <p:cNvSpPr txBox="1">
            <a:spLocks noGrp="1"/>
          </p:cNvSpPr>
          <p:nvPr>
            <p:ph type="subTitle" idx="1"/>
          </p:nvPr>
        </p:nvSpPr>
        <p:spPr>
          <a:xfrm>
            <a:off x="4551750" y="3046505"/>
            <a:ext cx="6451625" cy="982281"/>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b="1">
                <a:solidFill>
                  <a:schemeClr val="dk1"/>
                </a:solidFill>
              </a:defRPr>
            </a:lvl2pPr>
            <a:lvl3pPr lvl="2" algn="l" rtl="0">
              <a:lnSpc>
                <a:spcPct val="90000"/>
              </a:lnSpc>
              <a:spcBef>
                <a:spcPts val="0"/>
              </a:spcBef>
              <a:spcAft>
                <a:spcPts val="0"/>
              </a:spcAft>
              <a:buClr>
                <a:schemeClr val="dk1"/>
              </a:buClr>
              <a:buSzPts val="1600"/>
              <a:buFont typeface="Arial"/>
              <a:buNone/>
              <a:defRPr sz="2174" b="1">
                <a:solidFill>
                  <a:schemeClr val="dk1"/>
                </a:solidFill>
              </a:defRPr>
            </a:lvl3pPr>
            <a:lvl4pPr lvl="3" algn="l" rtl="0">
              <a:lnSpc>
                <a:spcPct val="90000"/>
              </a:lnSpc>
              <a:spcBef>
                <a:spcPts val="0"/>
              </a:spcBef>
              <a:spcAft>
                <a:spcPts val="0"/>
              </a:spcAft>
              <a:buClr>
                <a:schemeClr val="dk1"/>
              </a:buClr>
              <a:buSzPts val="1600"/>
              <a:buFont typeface="Arial"/>
              <a:buNone/>
              <a:defRPr sz="2174" b="1">
                <a:solidFill>
                  <a:schemeClr val="dk1"/>
                </a:solidFill>
              </a:defRPr>
            </a:lvl4pPr>
            <a:lvl5pPr lvl="4" algn="l" rtl="0">
              <a:lnSpc>
                <a:spcPct val="90000"/>
              </a:lnSpc>
              <a:spcBef>
                <a:spcPts val="0"/>
              </a:spcBef>
              <a:spcAft>
                <a:spcPts val="0"/>
              </a:spcAft>
              <a:buClr>
                <a:schemeClr val="dk1"/>
              </a:buClr>
              <a:buSzPts val="1600"/>
              <a:buFont typeface="Arial"/>
              <a:buNone/>
              <a:defRPr sz="2174" b="1">
                <a:solidFill>
                  <a:schemeClr val="dk1"/>
                </a:solidFill>
              </a:defRPr>
            </a:lvl5pPr>
            <a:lvl6pPr lvl="5" algn="l" rtl="0">
              <a:lnSpc>
                <a:spcPct val="90000"/>
              </a:lnSpc>
              <a:spcBef>
                <a:spcPts val="0"/>
              </a:spcBef>
              <a:spcAft>
                <a:spcPts val="0"/>
              </a:spcAft>
              <a:buClr>
                <a:schemeClr val="dk1"/>
              </a:buClr>
              <a:buSzPts val="1600"/>
              <a:buNone/>
              <a:defRPr sz="2174" b="1">
                <a:solidFill>
                  <a:schemeClr val="dk1"/>
                </a:solidFill>
              </a:defRPr>
            </a:lvl6pPr>
            <a:lvl7pPr lvl="6" algn="l" rtl="0">
              <a:lnSpc>
                <a:spcPct val="90000"/>
              </a:lnSpc>
              <a:spcBef>
                <a:spcPts val="0"/>
              </a:spcBef>
              <a:spcAft>
                <a:spcPts val="0"/>
              </a:spcAft>
              <a:buClr>
                <a:schemeClr val="dk1"/>
              </a:buClr>
              <a:buSzPts val="1600"/>
              <a:buNone/>
              <a:defRPr sz="2174" b="1">
                <a:solidFill>
                  <a:schemeClr val="dk1"/>
                </a:solidFill>
              </a:defRPr>
            </a:lvl7pPr>
            <a:lvl8pPr lvl="7" algn="l" rtl="0">
              <a:lnSpc>
                <a:spcPct val="90000"/>
              </a:lnSpc>
              <a:spcBef>
                <a:spcPts val="0"/>
              </a:spcBef>
              <a:spcAft>
                <a:spcPts val="0"/>
              </a:spcAft>
              <a:buClr>
                <a:schemeClr val="dk1"/>
              </a:buClr>
              <a:buSzPts val="1600"/>
              <a:buNone/>
              <a:defRPr sz="2174" b="1">
                <a:solidFill>
                  <a:schemeClr val="dk1"/>
                </a:solidFill>
              </a:defRPr>
            </a:lvl8pPr>
            <a:lvl9pPr lvl="8" algn="l" rtl="0">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2156" name="Google Shape;2156;p193"/>
          <p:cNvSpPr txBox="1">
            <a:spLocks noGrp="1"/>
          </p:cNvSpPr>
          <p:nvPr>
            <p:ph type="subTitle" idx="3"/>
          </p:nvPr>
        </p:nvSpPr>
        <p:spPr>
          <a:xfrm>
            <a:off x="5061633" y="2487079"/>
            <a:ext cx="5941599" cy="422666"/>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7694670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2157"/>
        <p:cNvGrpSpPr/>
        <p:nvPr/>
      </p:nvGrpSpPr>
      <p:grpSpPr>
        <a:xfrm>
          <a:off x="0" y="0"/>
          <a:ext cx="0" cy="0"/>
          <a:chOff x="0" y="0"/>
          <a:chExt cx="0" cy="0"/>
        </a:xfrm>
      </p:grpSpPr>
      <p:sp>
        <p:nvSpPr>
          <p:cNvPr id="2158" name="Google Shape;2158;p194"/>
          <p:cNvSpPr/>
          <p:nvPr/>
        </p:nvSpPr>
        <p:spPr>
          <a:xfrm>
            <a:off x="6392730" y="1634643"/>
            <a:ext cx="4974590" cy="3730223"/>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2159" name="Google Shape;2159;p194"/>
          <p:cNvSpPr/>
          <p:nvPr/>
        </p:nvSpPr>
        <p:spPr>
          <a:xfrm>
            <a:off x="1081319" y="1629477"/>
            <a:ext cx="4974590" cy="3730223"/>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pic>
        <p:nvPicPr>
          <p:cNvPr id="2160" name="Google Shape;2160;p194" descr="twitter-seeklogo.com 1.png"/>
          <p:cNvPicPr preferRelativeResize="0"/>
          <p:nvPr/>
        </p:nvPicPr>
        <p:blipFill rotWithShape="1">
          <a:blip r:embed="rId2">
            <a:alphaModFix/>
          </a:blip>
          <a:srcRect/>
          <a:stretch/>
        </p:blipFill>
        <p:spPr>
          <a:xfrm>
            <a:off x="1484313" y="2198987"/>
            <a:ext cx="376549" cy="307406"/>
          </a:xfrm>
          <a:prstGeom prst="rect">
            <a:avLst/>
          </a:prstGeom>
          <a:noFill/>
          <a:ln>
            <a:noFill/>
          </a:ln>
        </p:spPr>
      </p:pic>
      <p:sp>
        <p:nvSpPr>
          <p:cNvPr id="2161" name="Google Shape;2161;p194"/>
          <p:cNvSpPr txBox="1">
            <a:spLocks noGrp="1"/>
          </p:cNvSpPr>
          <p:nvPr>
            <p:ph type="subTitle" idx="1"/>
          </p:nvPr>
        </p:nvSpPr>
        <p:spPr>
          <a:xfrm>
            <a:off x="1356925" y="2878111"/>
            <a:ext cx="4326245" cy="215857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62" name="Google Shape;2162;p194"/>
          <p:cNvSpPr txBox="1">
            <a:spLocks noGrp="1"/>
          </p:cNvSpPr>
          <p:nvPr>
            <p:ph type="subTitle" idx="2"/>
          </p:nvPr>
        </p:nvSpPr>
        <p:spPr>
          <a:xfrm>
            <a:off x="1982897" y="2136197"/>
            <a:ext cx="3700341" cy="422666"/>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2163" name="Google Shape;2163;p194"/>
          <p:cNvSpPr/>
          <p:nvPr/>
        </p:nvSpPr>
        <p:spPr>
          <a:xfrm rot="-5400000" flipH="1">
            <a:off x="615336" y="2479073"/>
            <a:ext cx="932556"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164" name="Google Shape;2164;p194"/>
          <p:cNvSpPr/>
          <p:nvPr/>
        </p:nvSpPr>
        <p:spPr>
          <a:xfrm rot="5400000">
            <a:off x="5927530" y="2479054"/>
            <a:ext cx="932556"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165" name="Google Shape;2165;p194"/>
          <p:cNvSpPr txBox="1">
            <a:spLocks noGrp="1"/>
          </p:cNvSpPr>
          <p:nvPr>
            <p:ph type="subTitle" idx="3"/>
          </p:nvPr>
        </p:nvSpPr>
        <p:spPr>
          <a:xfrm>
            <a:off x="6668336" y="2883278"/>
            <a:ext cx="4326245" cy="215857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66" name="Google Shape;2166;p194"/>
          <p:cNvSpPr txBox="1">
            <a:spLocks noGrp="1"/>
          </p:cNvSpPr>
          <p:nvPr>
            <p:ph type="subTitle" idx="4"/>
          </p:nvPr>
        </p:nvSpPr>
        <p:spPr>
          <a:xfrm>
            <a:off x="7294308" y="2141363"/>
            <a:ext cx="3700341" cy="422666"/>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pic>
        <p:nvPicPr>
          <p:cNvPr id="2167" name="Google Shape;2167;p194" descr="twitter-seeklogo.com 1.png"/>
          <p:cNvPicPr preferRelativeResize="0"/>
          <p:nvPr/>
        </p:nvPicPr>
        <p:blipFill rotWithShape="1">
          <a:blip r:embed="rId2">
            <a:alphaModFix/>
          </a:blip>
          <a:srcRect/>
          <a:stretch/>
        </p:blipFill>
        <p:spPr>
          <a:xfrm>
            <a:off x="6754412" y="2193818"/>
            <a:ext cx="376549" cy="307406"/>
          </a:xfrm>
          <a:prstGeom prst="rect">
            <a:avLst/>
          </a:prstGeom>
          <a:noFill/>
          <a:ln>
            <a:noFill/>
          </a:ln>
        </p:spPr>
      </p:pic>
    </p:spTree>
    <p:extLst>
      <p:ext uri="{BB962C8B-B14F-4D97-AF65-F5344CB8AC3E}">
        <p14:creationId xmlns:p14="http://schemas.microsoft.com/office/powerpoint/2010/main" val="241590680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2168"/>
        <p:cNvGrpSpPr/>
        <p:nvPr/>
      </p:nvGrpSpPr>
      <p:grpSpPr>
        <a:xfrm>
          <a:off x="0" y="0"/>
          <a:ext cx="0" cy="0"/>
          <a:chOff x="0" y="0"/>
          <a:chExt cx="0" cy="0"/>
        </a:xfrm>
      </p:grpSpPr>
      <p:sp>
        <p:nvSpPr>
          <p:cNvPr id="2169" name="Google Shape;2169;p195"/>
          <p:cNvSpPr txBox="1">
            <a:spLocks noGrp="1"/>
          </p:cNvSpPr>
          <p:nvPr>
            <p:ph type="title"/>
          </p:nvPr>
        </p:nvSpPr>
        <p:spPr>
          <a:xfrm>
            <a:off x="460150" y="522258"/>
            <a:ext cx="11653075" cy="907693"/>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170" name="Google Shape;2170;p195"/>
          <p:cNvSpPr txBox="1">
            <a:spLocks noGrp="1"/>
          </p:cNvSpPr>
          <p:nvPr>
            <p:ph type="subTitle" idx="1"/>
          </p:nvPr>
        </p:nvSpPr>
        <p:spPr>
          <a:xfrm>
            <a:off x="460149" y="2735637"/>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71" name="Google Shape;2171;p195"/>
          <p:cNvSpPr txBox="1">
            <a:spLocks noGrp="1"/>
          </p:cNvSpPr>
          <p:nvPr>
            <p:ph type="subTitle" idx="2"/>
          </p:nvPr>
        </p:nvSpPr>
        <p:spPr>
          <a:xfrm>
            <a:off x="460149" y="3378096"/>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72" name="Google Shape;2172;p195"/>
          <p:cNvSpPr txBox="1"/>
          <p:nvPr/>
        </p:nvSpPr>
        <p:spPr>
          <a:xfrm>
            <a:off x="4079164" y="2735637"/>
            <a:ext cx="372931" cy="335850"/>
          </a:xfrm>
          <a:prstGeom prst="rect">
            <a:avLst/>
          </a:prstGeom>
          <a:noFill/>
          <a:ln>
            <a:noFill/>
          </a:ln>
        </p:spPr>
        <p:txBody>
          <a:bodyPr spcFirstLastPara="1" wrap="square" lIns="124212" tIns="124212" rIns="124212" bIns="124212" anchor="ctr" anchorCtr="0">
            <a:noAutofit/>
          </a:bodyPr>
          <a:lstStyle/>
          <a:p>
            <a:pPr marL="0" marR="0" lvl="0" indent="0" algn="ctr" rtl="0">
              <a:spcBef>
                <a:spcPts val="0"/>
              </a:spcBef>
              <a:spcAft>
                <a:spcPts val="0"/>
              </a:spcAft>
              <a:buClr>
                <a:schemeClr val="dk1"/>
              </a:buClr>
              <a:buSzPts val="2000"/>
              <a:buFont typeface="Arial"/>
              <a:buNone/>
            </a:pPr>
            <a:r>
              <a:rPr lang="en-US" sz="2717" b="1" i="0">
                <a:solidFill>
                  <a:schemeClr val="dk1"/>
                </a:solidFill>
                <a:latin typeface="Arial"/>
                <a:ea typeface="Arial"/>
                <a:cs typeface="Arial"/>
                <a:sym typeface="Arial"/>
              </a:rPr>
              <a:t>-</a:t>
            </a:r>
            <a:endParaRPr sz="2717" b="1" i="0">
              <a:solidFill>
                <a:schemeClr val="dk1"/>
              </a:solidFill>
              <a:latin typeface="Arial"/>
              <a:ea typeface="Arial"/>
              <a:cs typeface="Arial"/>
              <a:sym typeface="Arial"/>
            </a:endParaRPr>
          </a:p>
        </p:txBody>
      </p:sp>
      <p:sp>
        <p:nvSpPr>
          <p:cNvPr id="2173" name="Google Shape;2173;p195"/>
          <p:cNvSpPr txBox="1"/>
          <p:nvPr/>
        </p:nvSpPr>
        <p:spPr>
          <a:xfrm>
            <a:off x="460149" y="2300421"/>
            <a:ext cx="3345363" cy="397803"/>
          </a:xfrm>
          <a:prstGeom prst="rect">
            <a:avLst/>
          </a:prstGeom>
          <a:no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accent1"/>
              </a:buClr>
              <a:buSzPts val="1800"/>
              <a:buFont typeface="Arial"/>
              <a:buNone/>
            </a:pPr>
            <a:r>
              <a:rPr lang="en-US" sz="2445">
                <a:solidFill>
                  <a:schemeClr val="accent1"/>
                </a:solidFill>
                <a:latin typeface="Arial"/>
                <a:ea typeface="Arial"/>
                <a:cs typeface="Arial"/>
                <a:sym typeface="Arial"/>
              </a:rPr>
              <a:t>Benefits</a:t>
            </a:r>
            <a:endParaRPr sz="2445">
              <a:solidFill>
                <a:schemeClr val="accent1"/>
              </a:solidFill>
              <a:latin typeface="Arial"/>
              <a:ea typeface="Arial"/>
              <a:cs typeface="Arial"/>
              <a:sym typeface="Arial"/>
            </a:endParaRPr>
          </a:p>
        </p:txBody>
      </p:sp>
      <p:sp>
        <p:nvSpPr>
          <p:cNvPr id="2174" name="Google Shape;2174;p195"/>
          <p:cNvSpPr txBox="1">
            <a:spLocks noGrp="1"/>
          </p:cNvSpPr>
          <p:nvPr>
            <p:ph type="subTitle" idx="3"/>
          </p:nvPr>
        </p:nvSpPr>
        <p:spPr>
          <a:xfrm>
            <a:off x="4725860" y="2723201"/>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75" name="Google Shape;2175;p195"/>
          <p:cNvSpPr txBox="1">
            <a:spLocks noGrp="1"/>
          </p:cNvSpPr>
          <p:nvPr>
            <p:ph type="subTitle" idx="4"/>
          </p:nvPr>
        </p:nvSpPr>
        <p:spPr>
          <a:xfrm>
            <a:off x="4725860" y="3365662"/>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76" name="Google Shape;2176;p195"/>
          <p:cNvSpPr txBox="1"/>
          <p:nvPr/>
        </p:nvSpPr>
        <p:spPr>
          <a:xfrm>
            <a:off x="4725860" y="2287987"/>
            <a:ext cx="3345363" cy="397803"/>
          </a:xfrm>
          <a:prstGeom prst="rect">
            <a:avLst/>
          </a:prstGeom>
          <a:no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accent3"/>
              </a:buClr>
              <a:buSzPts val="1800"/>
              <a:buFont typeface="Arial"/>
              <a:buNone/>
            </a:pPr>
            <a:r>
              <a:rPr lang="en-US" sz="2445">
                <a:solidFill>
                  <a:schemeClr val="accent3"/>
                </a:solidFill>
                <a:latin typeface="Arial"/>
                <a:ea typeface="Arial"/>
                <a:cs typeface="Arial"/>
                <a:sym typeface="Arial"/>
              </a:rPr>
              <a:t>Cost</a:t>
            </a:r>
            <a:endParaRPr sz="2445">
              <a:solidFill>
                <a:schemeClr val="accent3"/>
              </a:solidFill>
              <a:latin typeface="Arial"/>
              <a:ea typeface="Arial"/>
              <a:cs typeface="Arial"/>
              <a:sym typeface="Arial"/>
            </a:endParaRPr>
          </a:p>
        </p:txBody>
      </p:sp>
      <p:sp>
        <p:nvSpPr>
          <p:cNvPr id="2177" name="Google Shape;2177;p195"/>
          <p:cNvSpPr txBox="1"/>
          <p:nvPr/>
        </p:nvSpPr>
        <p:spPr>
          <a:xfrm>
            <a:off x="8407057" y="2772940"/>
            <a:ext cx="372931" cy="335850"/>
          </a:xfrm>
          <a:prstGeom prst="rect">
            <a:avLst/>
          </a:prstGeom>
          <a:noFill/>
          <a:ln>
            <a:noFill/>
          </a:ln>
        </p:spPr>
        <p:txBody>
          <a:bodyPr spcFirstLastPara="1" wrap="square" lIns="124212" tIns="124212" rIns="124212" bIns="124212" anchor="ctr" anchorCtr="0">
            <a:noAutofit/>
          </a:bodyPr>
          <a:lstStyle/>
          <a:p>
            <a:pPr marL="0" marR="0" lvl="0" indent="0" algn="ctr" rtl="0">
              <a:spcBef>
                <a:spcPts val="0"/>
              </a:spcBef>
              <a:spcAft>
                <a:spcPts val="0"/>
              </a:spcAft>
              <a:buClr>
                <a:schemeClr val="dk1"/>
              </a:buClr>
              <a:buSzPts val="2000"/>
              <a:buFont typeface="Arial"/>
              <a:buNone/>
            </a:pPr>
            <a:r>
              <a:rPr lang="en-US" sz="2717" b="1" i="0">
                <a:solidFill>
                  <a:schemeClr val="dk1"/>
                </a:solidFill>
                <a:latin typeface="Arial"/>
                <a:ea typeface="Arial"/>
                <a:cs typeface="Arial"/>
                <a:sym typeface="Arial"/>
              </a:rPr>
              <a:t>=</a:t>
            </a:r>
            <a:endParaRPr sz="2717" b="1" i="0">
              <a:solidFill>
                <a:schemeClr val="dk1"/>
              </a:solidFill>
              <a:latin typeface="Arial"/>
              <a:ea typeface="Arial"/>
              <a:cs typeface="Arial"/>
              <a:sym typeface="Arial"/>
            </a:endParaRPr>
          </a:p>
        </p:txBody>
      </p:sp>
      <p:sp>
        <p:nvSpPr>
          <p:cNvPr id="2178" name="Google Shape;2178;p195"/>
          <p:cNvSpPr txBox="1">
            <a:spLocks noGrp="1"/>
          </p:cNvSpPr>
          <p:nvPr>
            <p:ph type="subTitle" idx="5"/>
          </p:nvPr>
        </p:nvSpPr>
        <p:spPr>
          <a:xfrm>
            <a:off x="9327356" y="2748071"/>
            <a:ext cx="2648871"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275508246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2179"/>
        <p:cNvGrpSpPr/>
        <p:nvPr/>
      </p:nvGrpSpPr>
      <p:grpSpPr>
        <a:xfrm>
          <a:off x="0" y="0"/>
          <a:ext cx="0" cy="0"/>
          <a:chOff x="0" y="0"/>
          <a:chExt cx="0" cy="0"/>
        </a:xfrm>
      </p:grpSpPr>
      <p:cxnSp>
        <p:nvCxnSpPr>
          <p:cNvPr id="2180" name="Google Shape;2180;p196"/>
          <p:cNvCxnSpPr/>
          <p:nvPr/>
        </p:nvCxnSpPr>
        <p:spPr>
          <a:xfrm>
            <a:off x="454384" y="5058113"/>
            <a:ext cx="3342507" cy="0"/>
          </a:xfrm>
          <a:prstGeom prst="straightConnector1">
            <a:avLst/>
          </a:prstGeom>
          <a:noFill/>
          <a:ln w="19050" cap="rnd" cmpd="sng">
            <a:solidFill>
              <a:schemeClr val="dk2"/>
            </a:solidFill>
            <a:prstDash val="solid"/>
            <a:round/>
            <a:headEnd type="none" w="sm" len="sm"/>
            <a:tailEnd type="none" w="sm" len="sm"/>
          </a:ln>
        </p:spPr>
      </p:cxnSp>
      <p:cxnSp>
        <p:nvCxnSpPr>
          <p:cNvPr id="2181" name="Google Shape;2181;p196"/>
          <p:cNvCxnSpPr/>
          <p:nvPr/>
        </p:nvCxnSpPr>
        <p:spPr>
          <a:xfrm>
            <a:off x="4723046" y="5064625"/>
            <a:ext cx="3342507" cy="0"/>
          </a:xfrm>
          <a:prstGeom prst="straightConnector1">
            <a:avLst/>
          </a:prstGeom>
          <a:noFill/>
          <a:ln w="19050" cap="rnd" cmpd="sng">
            <a:solidFill>
              <a:schemeClr val="dk2"/>
            </a:solidFill>
            <a:prstDash val="solid"/>
            <a:round/>
            <a:headEnd type="none" w="sm" len="sm"/>
            <a:tailEnd type="none" w="sm" len="sm"/>
          </a:ln>
        </p:spPr>
      </p:cxnSp>
      <p:sp>
        <p:nvSpPr>
          <p:cNvPr id="2182" name="Google Shape;2182;p196"/>
          <p:cNvSpPr txBox="1">
            <a:spLocks noGrp="1"/>
          </p:cNvSpPr>
          <p:nvPr>
            <p:ph type="title"/>
          </p:nvPr>
        </p:nvSpPr>
        <p:spPr>
          <a:xfrm>
            <a:off x="460150" y="522258"/>
            <a:ext cx="11653075" cy="907693"/>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2183" name="Google Shape;2183;p196"/>
          <p:cNvSpPr txBox="1">
            <a:spLocks noGrp="1"/>
          </p:cNvSpPr>
          <p:nvPr>
            <p:ph type="subTitle" idx="1"/>
          </p:nvPr>
        </p:nvSpPr>
        <p:spPr>
          <a:xfrm>
            <a:off x="460149" y="2735637"/>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84" name="Google Shape;2184;p196"/>
          <p:cNvSpPr txBox="1">
            <a:spLocks noGrp="1"/>
          </p:cNvSpPr>
          <p:nvPr>
            <p:ph type="subTitle" idx="2"/>
          </p:nvPr>
        </p:nvSpPr>
        <p:spPr>
          <a:xfrm>
            <a:off x="460149" y="3067229"/>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85" name="Google Shape;2185;p196"/>
          <p:cNvSpPr txBox="1"/>
          <p:nvPr/>
        </p:nvSpPr>
        <p:spPr>
          <a:xfrm>
            <a:off x="460149" y="2300421"/>
            <a:ext cx="3345363" cy="397803"/>
          </a:xfrm>
          <a:prstGeom prst="rect">
            <a:avLst/>
          </a:prstGeom>
          <a:no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accent1"/>
              </a:buClr>
              <a:buSzPts val="1800"/>
              <a:buFont typeface="Arial"/>
              <a:buNone/>
            </a:pPr>
            <a:r>
              <a:rPr lang="en-US" sz="2445">
                <a:solidFill>
                  <a:schemeClr val="accent1"/>
                </a:solidFill>
                <a:latin typeface="Arial"/>
                <a:ea typeface="Arial"/>
                <a:cs typeface="Arial"/>
                <a:sym typeface="Arial"/>
              </a:rPr>
              <a:t>Benefits</a:t>
            </a:r>
            <a:endParaRPr sz="2445">
              <a:solidFill>
                <a:schemeClr val="accent1"/>
              </a:solidFill>
              <a:latin typeface="Arial"/>
              <a:ea typeface="Arial"/>
              <a:cs typeface="Arial"/>
              <a:sym typeface="Arial"/>
            </a:endParaRPr>
          </a:p>
        </p:txBody>
      </p:sp>
      <p:sp>
        <p:nvSpPr>
          <p:cNvPr id="2186" name="Google Shape;2186;p196"/>
          <p:cNvSpPr txBox="1">
            <a:spLocks noGrp="1"/>
          </p:cNvSpPr>
          <p:nvPr>
            <p:ph type="subTitle" idx="3"/>
          </p:nvPr>
        </p:nvSpPr>
        <p:spPr>
          <a:xfrm>
            <a:off x="4725860" y="2723201"/>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87" name="Google Shape;2187;p196"/>
          <p:cNvSpPr txBox="1">
            <a:spLocks noGrp="1"/>
          </p:cNvSpPr>
          <p:nvPr>
            <p:ph type="subTitle" idx="4"/>
          </p:nvPr>
        </p:nvSpPr>
        <p:spPr>
          <a:xfrm>
            <a:off x="4725860" y="3054794"/>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88" name="Google Shape;2188;p196"/>
          <p:cNvSpPr txBox="1"/>
          <p:nvPr/>
        </p:nvSpPr>
        <p:spPr>
          <a:xfrm>
            <a:off x="4725860" y="2287987"/>
            <a:ext cx="3345363" cy="397803"/>
          </a:xfrm>
          <a:prstGeom prst="rect">
            <a:avLst/>
          </a:prstGeom>
          <a:no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accent3"/>
              </a:buClr>
              <a:buSzPts val="1800"/>
              <a:buFont typeface="Arial"/>
              <a:buNone/>
            </a:pPr>
            <a:r>
              <a:rPr lang="en-US" sz="2445">
                <a:solidFill>
                  <a:schemeClr val="accent3"/>
                </a:solidFill>
                <a:latin typeface="Arial"/>
                <a:ea typeface="Arial"/>
                <a:cs typeface="Arial"/>
                <a:sym typeface="Arial"/>
              </a:rPr>
              <a:t>Cost</a:t>
            </a:r>
            <a:endParaRPr sz="2445">
              <a:solidFill>
                <a:schemeClr val="accent3"/>
              </a:solidFill>
              <a:latin typeface="Arial"/>
              <a:ea typeface="Arial"/>
              <a:cs typeface="Arial"/>
              <a:sym typeface="Arial"/>
            </a:endParaRPr>
          </a:p>
        </p:txBody>
      </p:sp>
      <p:sp>
        <p:nvSpPr>
          <p:cNvPr id="2189" name="Google Shape;2189;p196"/>
          <p:cNvSpPr txBox="1">
            <a:spLocks noGrp="1"/>
          </p:cNvSpPr>
          <p:nvPr>
            <p:ph type="subTitle" idx="5"/>
          </p:nvPr>
        </p:nvSpPr>
        <p:spPr>
          <a:xfrm>
            <a:off x="9327356" y="5247448"/>
            <a:ext cx="2648871"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90" name="Google Shape;2190;p196"/>
          <p:cNvSpPr txBox="1">
            <a:spLocks noGrp="1"/>
          </p:cNvSpPr>
          <p:nvPr>
            <p:ph type="subTitle" idx="6"/>
          </p:nvPr>
        </p:nvSpPr>
        <p:spPr>
          <a:xfrm>
            <a:off x="460149" y="4016412"/>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91" name="Google Shape;2191;p196"/>
          <p:cNvSpPr txBox="1">
            <a:spLocks noGrp="1"/>
          </p:cNvSpPr>
          <p:nvPr>
            <p:ph type="subTitle" idx="7"/>
          </p:nvPr>
        </p:nvSpPr>
        <p:spPr>
          <a:xfrm>
            <a:off x="460149" y="4348004"/>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92" name="Google Shape;2192;p196"/>
          <p:cNvSpPr txBox="1">
            <a:spLocks noGrp="1"/>
          </p:cNvSpPr>
          <p:nvPr>
            <p:ph type="subTitle" idx="8"/>
          </p:nvPr>
        </p:nvSpPr>
        <p:spPr>
          <a:xfrm>
            <a:off x="4725860" y="4003976"/>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93" name="Google Shape;2193;p196"/>
          <p:cNvSpPr txBox="1">
            <a:spLocks noGrp="1"/>
          </p:cNvSpPr>
          <p:nvPr>
            <p:ph type="subTitle" idx="9"/>
          </p:nvPr>
        </p:nvSpPr>
        <p:spPr>
          <a:xfrm>
            <a:off x="4725860" y="4335569"/>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194" name="Google Shape;2194;p196"/>
          <p:cNvSpPr txBox="1">
            <a:spLocks noGrp="1"/>
          </p:cNvSpPr>
          <p:nvPr>
            <p:ph type="subTitle" idx="13"/>
          </p:nvPr>
        </p:nvSpPr>
        <p:spPr>
          <a:xfrm>
            <a:off x="460149" y="5272317"/>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95" name="Google Shape;2195;p196"/>
          <p:cNvSpPr txBox="1">
            <a:spLocks noGrp="1"/>
          </p:cNvSpPr>
          <p:nvPr>
            <p:ph type="subTitle" idx="14"/>
          </p:nvPr>
        </p:nvSpPr>
        <p:spPr>
          <a:xfrm>
            <a:off x="4725860" y="5259883"/>
            <a:ext cx="3345363" cy="397803"/>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96" name="Google Shape;2196;p196"/>
          <p:cNvSpPr txBox="1"/>
          <p:nvPr/>
        </p:nvSpPr>
        <p:spPr>
          <a:xfrm>
            <a:off x="4079164" y="2735637"/>
            <a:ext cx="372931" cy="335850"/>
          </a:xfrm>
          <a:prstGeom prst="rect">
            <a:avLst/>
          </a:prstGeom>
          <a:noFill/>
          <a:ln>
            <a:noFill/>
          </a:ln>
        </p:spPr>
        <p:txBody>
          <a:bodyPr spcFirstLastPara="1" wrap="square" lIns="124212" tIns="124212" rIns="124212" bIns="124212" anchor="ctr" anchorCtr="0">
            <a:noAutofit/>
          </a:bodyPr>
          <a:lstStyle/>
          <a:p>
            <a:pPr marL="0" marR="0" lvl="0" indent="0" algn="ctr" rtl="0">
              <a:spcBef>
                <a:spcPts val="0"/>
              </a:spcBef>
              <a:spcAft>
                <a:spcPts val="0"/>
              </a:spcAft>
              <a:buClr>
                <a:schemeClr val="dk1"/>
              </a:buClr>
              <a:buSzPts val="2000"/>
              <a:buFont typeface="Arial"/>
              <a:buNone/>
            </a:pPr>
            <a:r>
              <a:rPr lang="en-US" sz="2717" b="1" i="0">
                <a:solidFill>
                  <a:schemeClr val="dk1"/>
                </a:solidFill>
                <a:latin typeface="Arial"/>
                <a:ea typeface="Arial"/>
                <a:cs typeface="Arial"/>
                <a:sym typeface="Arial"/>
              </a:rPr>
              <a:t>-</a:t>
            </a:r>
            <a:endParaRPr sz="2717" b="1" i="0">
              <a:solidFill>
                <a:schemeClr val="dk1"/>
              </a:solidFill>
              <a:latin typeface="Arial"/>
              <a:ea typeface="Arial"/>
              <a:cs typeface="Arial"/>
              <a:sym typeface="Arial"/>
            </a:endParaRPr>
          </a:p>
        </p:txBody>
      </p:sp>
      <p:sp>
        <p:nvSpPr>
          <p:cNvPr id="2197" name="Google Shape;2197;p196"/>
          <p:cNvSpPr txBox="1"/>
          <p:nvPr/>
        </p:nvSpPr>
        <p:spPr>
          <a:xfrm>
            <a:off x="8407057" y="5272317"/>
            <a:ext cx="372931" cy="335850"/>
          </a:xfrm>
          <a:prstGeom prst="rect">
            <a:avLst/>
          </a:prstGeom>
          <a:noFill/>
          <a:ln>
            <a:noFill/>
          </a:ln>
        </p:spPr>
        <p:txBody>
          <a:bodyPr spcFirstLastPara="1" wrap="square" lIns="124212" tIns="124212" rIns="124212" bIns="124212" anchor="ctr" anchorCtr="0">
            <a:noAutofit/>
          </a:bodyPr>
          <a:lstStyle/>
          <a:p>
            <a:pPr marL="0" marR="0" lvl="0" indent="0" algn="ctr" rtl="0">
              <a:spcBef>
                <a:spcPts val="0"/>
              </a:spcBef>
              <a:spcAft>
                <a:spcPts val="0"/>
              </a:spcAft>
              <a:buClr>
                <a:schemeClr val="dk1"/>
              </a:buClr>
              <a:buSzPts val="2000"/>
              <a:buFont typeface="Arial"/>
              <a:buNone/>
            </a:pPr>
            <a:r>
              <a:rPr lang="en-US" sz="2717" b="1" i="0">
                <a:solidFill>
                  <a:schemeClr val="dk1"/>
                </a:solidFill>
                <a:latin typeface="Arial"/>
                <a:ea typeface="Arial"/>
                <a:cs typeface="Arial"/>
                <a:sym typeface="Arial"/>
              </a:rPr>
              <a:t>=</a:t>
            </a:r>
            <a:endParaRPr sz="2717"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65879019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2198"/>
        <p:cNvGrpSpPr/>
        <p:nvPr/>
      </p:nvGrpSpPr>
      <p:grpSpPr>
        <a:xfrm>
          <a:off x="0" y="0"/>
          <a:ext cx="0" cy="0"/>
          <a:chOff x="0" y="0"/>
          <a:chExt cx="0" cy="0"/>
        </a:xfrm>
      </p:grpSpPr>
      <p:sp>
        <p:nvSpPr>
          <p:cNvPr id="2199" name="Google Shape;2199;p197"/>
          <p:cNvSpPr txBox="1">
            <a:spLocks noGrp="1"/>
          </p:cNvSpPr>
          <p:nvPr>
            <p:ph type="subTitle" idx="1"/>
          </p:nvPr>
        </p:nvSpPr>
        <p:spPr>
          <a:xfrm>
            <a:off x="3942363" y="2598855"/>
            <a:ext cx="4551880" cy="1778296"/>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8152"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8152" b="1">
                <a:solidFill>
                  <a:schemeClr val="accent1"/>
                </a:solidFill>
              </a:defRPr>
            </a:lvl2pPr>
            <a:lvl3pPr lvl="2" algn="ctr" rtl="0">
              <a:lnSpc>
                <a:spcPct val="90000"/>
              </a:lnSpc>
              <a:spcBef>
                <a:spcPts val="0"/>
              </a:spcBef>
              <a:spcAft>
                <a:spcPts val="0"/>
              </a:spcAft>
              <a:buClr>
                <a:schemeClr val="accent1"/>
              </a:buClr>
              <a:buSzPts val="6000"/>
              <a:buFont typeface="Arial"/>
              <a:buNone/>
              <a:defRPr sz="8152" b="1">
                <a:solidFill>
                  <a:schemeClr val="accent1"/>
                </a:solidFill>
              </a:defRPr>
            </a:lvl3pPr>
            <a:lvl4pPr lvl="3" algn="ctr" rtl="0">
              <a:lnSpc>
                <a:spcPct val="90000"/>
              </a:lnSpc>
              <a:spcBef>
                <a:spcPts val="0"/>
              </a:spcBef>
              <a:spcAft>
                <a:spcPts val="0"/>
              </a:spcAft>
              <a:buClr>
                <a:schemeClr val="accent1"/>
              </a:buClr>
              <a:buSzPts val="6000"/>
              <a:buFont typeface="Arial"/>
              <a:buNone/>
              <a:defRPr sz="8152" b="1">
                <a:solidFill>
                  <a:schemeClr val="accent1"/>
                </a:solidFill>
              </a:defRPr>
            </a:lvl4pPr>
            <a:lvl5pPr lvl="4" algn="ctr" rtl="0">
              <a:lnSpc>
                <a:spcPct val="90000"/>
              </a:lnSpc>
              <a:spcBef>
                <a:spcPts val="0"/>
              </a:spcBef>
              <a:spcAft>
                <a:spcPts val="0"/>
              </a:spcAft>
              <a:buClr>
                <a:schemeClr val="accent1"/>
              </a:buClr>
              <a:buSzPts val="6000"/>
              <a:buFont typeface="Arial"/>
              <a:buNone/>
              <a:defRPr sz="8152" b="1">
                <a:solidFill>
                  <a:schemeClr val="accent1"/>
                </a:solidFill>
              </a:defRPr>
            </a:lvl5pPr>
            <a:lvl6pPr lvl="5" algn="ctr" rtl="0">
              <a:lnSpc>
                <a:spcPct val="90000"/>
              </a:lnSpc>
              <a:spcBef>
                <a:spcPts val="0"/>
              </a:spcBef>
              <a:spcAft>
                <a:spcPts val="0"/>
              </a:spcAft>
              <a:buClr>
                <a:schemeClr val="accent1"/>
              </a:buClr>
              <a:buSzPts val="6000"/>
              <a:buNone/>
              <a:defRPr sz="8152" b="1">
                <a:solidFill>
                  <a:schemeClr val="accent1"/>
                </a:solidFill>
              </a:defRPr>
            </a:lvl6pPr>
            <a:lvl7pPr lvl="6" algn="ctr" rtl="0">
              <a:lnSpc>
                <a:spcPct val="90000"/>
              </a:lnSpc>
              <a:spcBef>
                <a:spcPts val="0"/>
              </a:spcBef>
              <a:spcAft>
                <a:spcPts val="0"/>
              </a:spcAft>
              <a:buClr>
                <a:schemeClr val="accent1"/>
              </a:buClr>
              <a:buSzPts val="6000"/>
              <a:buNone/>
              <a:defRPr sz="8152" b="1">
                <a:solidFill>
                  <a:schemeClr val="accent1"/>
                </a:solidFill>
              </a:defRPr>
            </a:lvl7pPr>
            <a:lvl8pPr lvl="7" algn="ctr" rtl="0">
              <a:lnSpc>
                <a:spcPct val="90000"/>
              </a:lnSpc>
              <a:spcBef>
                <a:spcPts val="0"/>
              </a:spcBef>
              <a:spcAft>
                <a:spcPts val="0"/>
              </a:spcAft>
              <a:buClr>
                <a:schemeClr val="accent1"/>
              </a:buClr>
              <a:buSzPts val="6000"/>
              <a:buNone/>
              <a:defRPr sz="8152" b="1">
                <a:solidFill>
                  <a:schemeClr val="accent1"/>
                </a:solidFill>
              </a:defRPr>
            </a:lvl8pPr>
            <a:lvl9pPr lvl="8" algn="ctr" rtl="0">
              <a:lnSpc>
                <a:spcPct val="90000"/>
              </a:lnSpc>
              <a:spcBef>
                <a:spcPts val="0"/>
              </a:spcBef>
              <a:spcAft>
                <a:spcPts val="0"/>
              </a:spcAft>
              <a:buClr>
                <a:schemeClr val="accent1"/>
              </a:buClr>
              <a:buSzPts val="6000"/>
              <a:buNone/>
              <a:defRPr sz="8152" b="1">
                <a:solidFill>
                  <a:schemeClr val="accent1"/>
                </a:solidFill>
              </a:defRPr>
            </a:lvl9pPr>
          </a:lstStyle>
          <a:p>
            <a:endParaRPr/>
          </a:p>
        </p:txBody>
      </p:sp>
      <p:sp>
        <p:nvSpPr>
          <p:cNvPr id="2200" name="Google Shape;2200;p197"/>
          <p:cNvSpPr txBox="1">
            <a:spLocks noGrp="1"/>
          </p:cNvSpPr>
          <p:nvPr>
            <p:ph type="subTitle" idx="2"/>
          </p:nvPr>
        </p:nvSpPr>
        <p:spPr>
          <a:xfrm>
            <a:off x="3942363" y="4414323"/>
            <a:ext cx="4551880"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1" name="Google Shape;2201;p197"/>
          <p:cNvSpPr txBox="1">
            <a:spLocks noGrp="1"/>
          </p:cNvSpPr>
          <p:nvPr>
            <p:ph type="subTitle" idx="3"/>
          </p:nvPr>
        </p:nvSpPr>
        <p:spPr>
          <a:xfrm>
            <a:off x="3942363" y="2151205"/>
            <a:ext cx="4551880" cy="397803"/>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2174">
                <a:solidFill>
                  <a:schemeClr val="lt1"/>
                </a:solidFill>
              </a:defRPr>
            </a:lvl2pPr>
            <a:lvl3pPr lvl="2" algn="ctr" rtl="0">
              <a:lnSpc>
                <a:spcPct val="90000"/>
              </a:lnSpc>
              <a:spcBef>
                <a:spcPts val="0"/>
              </a:spcBef>
              <a:spcAft>
                <a:spcPts val="0"/>
              </a:spcAft>
              <a:buClr>
                <a:schemeClr val="lt1"/>
              </a:buClr>
              <a:buSzPts val="1600"/>
              <a:buFont typeface="Arial"/>
              <a:buNone/>
              <a:defRPr sz="2174">
                <a:solidFill>
                  <a:schemeClr val="lt1"/>
                </a:solidFill>
              </a:defRPr>
            </a:lvl3pPr>
            <a:lvl4pPr lvl="3" algn="ctr" rtl="0">
              <a:lnSpc>
                <a:spcPct val="90000"/>
              </a:lnSpc>
              <a:spcBef>
                <a:spcPts val="0"/>
              </a:spcBef>
              <a:spcAft>
                <a:spcPts val="0"/>
              </a:spcAft>
              <a:buClr>
                <a:schemeClr val="lt1"/>
              </a:buClr>
              <a:buSzPts val="1600"/>
              <a:buFont typeface="Arial"/>
              <a:buNone/>
              <a:defRPr sz="2174">
                <a:solidFill>
                  <a:schemeClr val="lt1"/>
                </a:solidFill>
              </a:defRPr>
            </a:lvl4pPr>
            <a:lvl5pPr lvl="4" algn="ctr" rtl="0">
              <a:lnSpc>
                <a:spcPct val="90000"/>
              </a:lnSpc>
              <a:spcBef>
                <a:spcPts val="0"/>
              </a:spcBef>
              <a:spcAft>
                <a:spcPts val="0"/>
              </a:spcAft>
              <a:buClr>
                <a:schemeClr val="lt1"/>
              </a:buClr>
              <a:buSzPts val="1600"/>
              <a:buFont typeface="Arial"/>
              <a:buNone/>
              <a:defRPr sz="2174">
                <a:solidFill>
                  <a:schemeClr val="lt1"/>
                </a:solidFill>
              </a:defRPr>
            </a:lvl5pPr>
            <a:lvl6pPr lvl="5" algn="ctr" rtl="0">
              <a:lnSpc>
                <a:spcPct val="90000"/>
              </a:lnSpc>
              <a:spcBef>
                <a:spcPts val="0"/>
              </a:spcBef>
              <a:spcAft>
                <a:spcPts val="0"/>
              </a:spcAft>
              <a:buClr>
                <a:schemeClr val="lt1"/>
              </a:buClr>
              <a:buSzPts val="1600"/>
              <a:buNone/>
              <a:defRPr sz="2174">
                <a:solidFill>
                  <a:schemeClr val="lt1"/>
                </a:solidFill>
              </a:defRPr>
            </a:lvl6pPr>
            <a:lvl7pPr lvl="6" algn="ctr" rtl="0">
              <a:lnSpc>
                <a:spcPct val="90000"/>
              </a:lnSpc>
              <a:spcBef>
                <a:spcPts val="0"/>
              </a:spcBef>
              <a:spcAft>
                <a:spcPts val="0"/>
              </a:spcAft>
              <a:buClr>
                <a:schemeClr val="lt1"/>
              </a:buClr>
              <a:buSzPts val="1600"/>
              <a:buNone/>
              <a:defRPr sz="2174">
                <a:solidFill>
                  <a:schemeClr val="lt1"/>
                </a:solidFill>
              </a:defRPr>
            </a:lvl7pPr>
            <a:lvl8pPr lvl="7" algn="ctr" rtl="0">
              <a:lnSpc>
                <a:spcPct val="90000"/>
              </a:lnSpc>
              <a:spcBef>
                <a:spcPts val="0"/>
              </a:spcBef>
              <a:spcAft>
                <a:spcPts val="0"/>
              </a:spcAft>
              <a:buClr>
                <a:schemeClr val="lt1"/>
              </a:buClr>
              <a:buSzPts val="1600"/>
              <a:buNone/>
              <a:defRPr sz="2174">
                <a:solidFill>
                  <a:schemeClr val="lt1"/>
                </a:solidFill>
              </a:defRPr>
            </a:lvl8pPr>
            <a:lvl9pPr lvl="8" algn="ctr" rtl="0">
              <a:lnSpc>
                <a:spcPct val="90000"/>
              </a:lnSpc>
              <a:spcBef>
                <a:spcPts val="0"/>
              </a:spcBef>
              <a:spcAft>
                <a:spcPts val="0"/>
              </a:spcAft>
              <a:buClr>
                <a:schemeClr val="lt1"/>
              </a:buClr>
              <a:buSzPts val="1600"/>
              <a:buNone/>
              <a:defRPr sz="2174">
                <a:solidFill>
                  <a:schemeClr val="lt1"/>
                </a:solidFill>
              </a:defRPr>
            </a:lvl9pPr>
          </a:lstStyle>
          <a:p>
            <a:endParaRPr/>
          </a:p>
        </p:txBody>
      </p:sp>
    </p:spTree>
    <p:extLst>
      <p:ext uri="{BB962C8B-B14F-4D97-AF65-F5344CB8AC3E}">
        <p14:creationId xmlns:p14="http://schemas.microsoft.com/office/powerpoint/2010/main" val="318331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2202"/>
        <p:cNvGrpSpPr/>
        <p:nvPr/>
      </p:nvGrpSpPr>
      <p:grpSpPr>
        <a:xfrm>
          <a:off x="0" y="0"/>
          <a:ext cx="0" cy="0"/>
          <a:chOff x="0" y="0"/>
          <a:chExt cx="0" cy="0"/>
        </a:xfrm>
      </p:grpSpPr>
      <p:sp>
        <p:nvSpPr>
          <p:cNvPr id="2203" name="Google Shape;2203;p198"/>
          <p:cNvSpPr txBox="1">
            <a:spLocks noGrp="1"/>
          </p:cNvSpPr>
          <p:nvPr>
            <p:ph type="subTitle" idx="1"/>
          </p:nvPr>
        </p:nvSpPr>
        <p:spPr>
          <a:xfrm>
            <a:off x="248729" y="2847549"/>
            <a:ext cx="3718702" cy="1305496"/>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8152"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8152" b="1">
                <a:solidFill>
                  <a:schemeClr val="accent1"/>
                </a:solidFill>
              </a:defRPr>
            </a:lvl2pPr>
            <a:lvl3pPr lvl="2" algn="ctr" rtl="0">
              <a:lnSpc>
                <a:spcPct val="90000"/>
              </a:lnSpc>
              <a:spcBef>
                <a:spcPts val="0"/>
              </a:spcBef>
              <a:spcAft>
                <a:spcPts val="0"/>
              </a:spcAft>
              <a:buClr>
                <a:schemeClr val="accent1"/>
              </a:buClr>
              <a:buSzPts val="6000"/>
              <a:buFont typeface="Arial"/>
              <a:buNone/>
              <a:defRPr sz="8152" b="1">
                <a:solidFill>
                  <a:schemeClr val="accent1"/>
                </a:solidFill>
              </a:defRPr>
            </a:lvl3pPr>
            <a:lvl4pPr lvl="3" algn="ctr" rtl="0">
              <a:lnSpc>
                <a:spcPct val="90000"/>
              </a:lnSpc>
              <a:spcBef>
                <a:spcPts val="0"/>
              </a:spcBef>
              <a:spcAft>
                <a:spcPts val="0"/>
              </a:spcAft>
              <a:buClr>
                <a:schemeClr val="accent1"/>
              </a:buClr>
              <a:buSzPts val="6000"/>
              <a:buFont typeface="Arial"/>
              <a:buNone/>
              <a:defRPr sz="8152" b="1">
                <a:solidFill>
                  <a:schemeClr val="accent1"/>
                </a:solidFill>
              </a:defRPr>
            </a:lvl4pPr>
            <a:lvl5pPr lvl="4" algn="ctr" rtl="0">
              <a:lnSpc>
                <a:spcPct val="90000"/>
              </a:lnSpc>
              <a:spcBef>
                <a:spcPts val="0"/>
              </a:spcBef>
              <a:spcAft>
                <a:spcPts val="0"/>
              </a:spcAft>
              <a:buClr>
                <a:schemeClr val="accent1"/>
              </a:buClr>
              <a:buSzPts val="6000"/>
              <a:buFont typeface="Arial"/>
              <a:buNone/>
              <a:defRPr sz="8152" b="1">
                <a:solidFill>
                  <a:schemeClr val="accent1"/>
                </a:solidFill>
              </a:defRPr>
            </a:lvl5pPr>
            <a:lvl6pPr lvl="5" algn="ctr" rtl="0">
              <a:lnSpc>
                <a:spcPct val="90000"/>
              </a:lnSpc>
              <a:spcBef>
                <a:spcPts val="0"/>
              </a:spcBef>
              <a:spcAft>
                <a:spcPts val="0"/>
              </a:spcAft>
              <a:buClr>
                <a:schemeClr val="accent1"/>
              </a:buClr>
              <a:buSzPts val="6000"/>
              <a:buNone/>
              <a:defRPr sz="8152" b="1">
                <a:solidFill>
                  <a:schemeClr val="accent1"/>
                </a:solidFill>
              </a:defRPr>
            </a:lvl6pPr>
            <a:lvl7pPr lvl="6" algn="ctr" rtl="0">
              <a:lnSpc>
                <a:spcPct val="90000"/>
              </a:lnSpc>
              <a:spcBef>
                <a:spcPts val="0"/>
              </a:spcBef>
              <a:spcAft>
                <a:spcPts val="0"/>
              </a:spcAft>
              <a:buClr>
                <a:schemeClr val="accent1"/>
              </a:buClr>
              <a:buSzPts val="6000"/>
              <a:buNone/>
              <a:defRPr sz="8152" b="1">
                <a:solidFill>
                  <a:schemeClr val="accent1"/>
                </a:solidFill>
              </a:defRPr>
            </a:lvl7pPr>
            <a:lvl8pPr lvl="7" algn="ctr" rtl="0">
              <a:lnSpc>
                <a:spcPct val="90000"/>
              </a:lnSpc>
              <a:spcBef>
                <a:spcPts val="0"/>
              </a:spcBef>
              <a:spcAft>
                <a:spcPts val="0"/>
              </a:spcAft>
              <a:buClr>
                <a:schemeClr val="accent1"/>
              </a:buClr>
              <a:buSzPts val="6000"/>
              <a:buNone/>
              <a:defRPr sz="8152" b="1">
                <a:solidFill>
                  <a:schemeClr val="accent1"/>
                </a:solidFill>
              </a:defRPr>
            </a:lvl8pPr>
            <a:lvl9pPr lvl="8" algn="ctr" rtl="0">
              <a:lnSpc>
                <a:spcPct val="90000"/>
              </a:lnSpc>
              <a:spcBef>
                <a:spcPts val="0"/>
              </a:spcBef>
              <a:spcAft>
                <a:spcPts val="0"/>
              </a:spcAft>
              <a:buClr>
                <a:schemeClr val="accent1"/>
              </a:buClr>
              <a:buSzPts val="6000"/>
              <a:buNone/>
              <a:defRPr sz="8152" b="1">
                <a:solidFill>
                  <a:schemeClr val="accent1"/>
                </a:solidFill>
              </a:defRPr>
            </a:lvl9pPr>
          </a:lstStyle>
          <a:p>
            <a:endParaRPr/>
          </a:p>
        </p:txBody>
      </p:sp>
      <p:sp>
        <p:nvSpPr>
          <p:cNvPr id="2204" name="Google Shape;2204;p198"/>
          <p:cNvSpPr txBox="1">
            <a:spLocks noGrp="1"/>
          </p:cNvSpPr>
          <p:nvPr>
            <p:ph type="subTitle" idx="2"/>
          </p:nvPr>
        </p:nvSpPr>
        <p:spPr>
          <a:xfrm>
            <a:off x="248729" y="4190497"/>
            <a:ext cx="3718702"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5" name="Google Shape;2205;p198"/>
          <p:cNvSpPr txBox="1">
            <a:spLocks noGrp="1"/>
          </p:cNvSpPr>
          <p:nvPr>
            <p:ph type="subTitle" idx="3"/>
          </p:nvPr>
        </p:nvSpPr>
        <p:spPr>
          <a:xfrm>
            <a:off x="248729" y="2437204"/>
            <a:ext cx="3718702" cy="397803"/>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06" name="Google Shape;2206;p198"/>
          <p:cNvSpPr txBox="1">
            <a:spLocks noGrp="1"/>
          </p:cNvSpPr>
          <p:nvPr>
            <p:ph type="subTitle" idx="4"/>
          </p:nvPr>
        </p:nvSpPr>
        <p:spPr>
          <a:xfrm>
            <a:off x="4358887" y="2866112"/>
            <a:ext cx="3718702" cy="1305496"/>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8152"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8152" b="1">
                <a:solidFill>
                  <a:schemeClr val="accent2"/>
                </a:solidFill>
              </a:defRPr>
            </a:lvl2pPr>
            <a:lvl3pPr lvl="2" algn="ctr" rtl="0">
              <a:lnSpc>
                <a:spcPct val="90000"/>
              </a:lnSpc>
              <a:spcBef>
                <a:spcPts val="0"/>
              </a:spcBef>
              <a:spcAft>
                <a:spcPts val="0"/>
              </a:spcAft>
              <a:buClr>
                <a:schemeClr val="accent2"/>
              </a:buClr>
              <a:buSzPts val="6000"/>
              <a:buFont typeface="Arial"/>
              <a:buNone/>
              <a:defRPr sz="8152" b="1">
                <a:solidFill>
                  <a:schemeClr val="accent2"/>
                </a:solidFill>
              </a:defRPr>
            </a:lvl3pPr>
            <a:lvl4pPr lvl="3" algn="ctr" rtl="0">
              <a:lnSpc>
                <a:spcPct val="90000"/>
              </a:lnSpc>
              <a:spcBef>
                <a:spcPts val="0"/>
              </a:spcBef>
              <a:spcAft>
                <a:spcPts val="0"/>
              </a:spcAft>
              <a:buClr>
                <a:schemeClr val="accent2"/>
              </a:buClr>
              <a:buSzPts val="6000"/>
              <a:buFont typeface="Arial"/>
              <a:buNone/>
              <a:defRPr sz="8152" b="1">
                <a:solidFill>
                  <a:schemeClr val="accent2"/>
                </a:solidFill>
              </a:defRPr>
            </a:lvl4pPr>
            <a:lvl5pPr lvl="4" algn="ctr" rtl="0">
              <a:lnSpc>
                <a:spcPct val="90000"/>
              </a:lnSpc>
              <a:spcBef>
                <a:spcPts val="0"/>
              </a:spcBef>
              <a:spcAft>
                <a:spcPts val="0"/>
              </a:spcAft>
              <a:buClr>
                <a:schemeClr val="accent2"/>
              </a:buClr>
              <a:buSzPts val="6000"/>
              <a:buFont typeface="Arial"/>
              <a:buNone/>
              <a:defRPr sz="8152" b="1">
                <a:solidFill>
                  <a:schemeClr val="accent2"/>
                </a:solidFill>
              </a:defRPr>
            </a:lvl5pPr>
            <a:lvl6pPr lvl="5" algn="ctr" rtl="0">
              <a:lnSpc>
                <a:spcPct val="90000"/>
              </a:lnSpc>
              <a:spcBef>
                <a:spcPts val="0"/>
              </a:spcBef>
              <a:spcAft>
                <a:spcPts val="0"/>
              </a:spcAft>
              <a:buClr>
                <a:schemeClr val="accent2"/>
              </a:buClr>
              <a:buSzPts val="6000"/>
              <a:buNone/>
              <a:defRPr sz="8152" b="1">
                <a:solidFill>
                  <a:schemeClr val="accent2"/>
                </a:solidFill>
              </a:defRPr>
            </a:lvl6pPr>
            <a:lvl7pPr lvl="6" algn="ctr" rtl="0">
              <a:lnSpc>
                <a:spcPct val="90000"/>
              </a:lnSpc>
              <a:spcBef>
                <a:spcPts val="0"/>
              </a:spcBef>
              <a:spcAft>
                <a:spcPts val="0"/>
              </a:spcAft>
              <a:buClr>
                <a:schemeClr val="accent2"/>
              </a:buClr>
              <a:buSzPts val="6000"/>
              <a:buNone/>
              <a:defRPr sz="8152" b="1">
                <a:solidFill>
                  <a:schemeClr val="accent2"/>
                </a:solidFill>
              </a:defRPr>
            </a:lvl7pPr>
            <a:lvl8pPr lvl="7" algn="ctr" rtl="0">
              <a:lnSpc>
                <a:spcPct val="90000"/>
              </a:lnSpc>
              <a:spcBef>
                <a:spcPts val="0"/>
              </a:spcBef>
              <a:spcAft>
                <a:spcPts val="0"/>
              </a:spcAft>
              <a:buClr>
                <a:schemeClr val="accent2"/>
              </a:buClr>
              <a:buSzPts val="6000"/>
              <a:buNone/>
              <a:defRPr sz="8152" b="1">
                <a:solidFill>
                  <a:schemeClr val="accent2"/>
                </a:solidFill>
              </a:defRPr>
            </a:lvl8pPr>
            <a:lvl9pPr lvl="8" algn="ctr" rtl="0">
              <a:lnSpc>
                <a:spcPct val="90000"/>
              </a:lnSpc>
              <a:spcBef>
                <a:spcPts val="0"/>
              </a:spcBef>
              <a:spcAft>
                <a:spcPts val="0"/>
              </a:spcAft>
              <a:buClr>
                <a:schemeClr val="accent2"/>
              </a:buClr>
              <a:buSzPts val="6000"/>
              <a:buNone/>
              <a:defRPr sz="8152" b="1">
                <a:solidFill>
                  <a:schemeClr val="accent2"/>
                </a:solidFill>
              </a:defRPr>
            </a:lvl9pPr>
          </a:lstStyle>
          <a:p>
            <a:endParaRPr/>
          </a:p>
        </p:txBody>
      </p:sp>
      <p:sp>
        <p:nvSpPr>
          <p:cNvPr id="2207" name="Google Shape;2207;p198"/>
          <p:cNvSpPr txBox="1">
            <a:spLocks noGrp="1"/>
          </p:cNvSpPr>
          <p:nvPr>
            <p:ph type="subTitle" idx="5"/>
          </p:nvPr>
        </p:nvSpPr>
        <p:spPr>
          <a:xfrm>
            <a:off x="4358887" y="4209060"/>
            <a:ext cx="3718702"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08" name="Google Shape;2208;p198"/>
          <p:cNvSpPr txBox="1">
            <a:spLocks noGrp="1"/>
          </p:cNvSpPr>
          <p:nvPr>
            <p:ph type="subTitle" idx="6"/>
          </p:nvPr>
        </p:nvSpPr>
        <p:spPr>
          <a:xfrm>
            <a:off x="4358887" y="2455766"/>
            <a:ext cx="3718702" cy="397803"/>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09" name="Google Shape;2209;p198"/>
          <p:cNvSpPr txBox="1">
            <a:spLocks noGrp="1"/>
          </p:cNvSpPr>
          <p:nvPr>
            <p:ph type="subTitle" idx="7"/>
          </p:nvPr>
        </p:nvSpPr>
        <p:spPr>
          <a:xfrm>
            <a:off x="8469239" y="2863085"/>
            <a:ext cx="3718702" cy="1305496"/>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8152"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8152" b="1">
                <a:solidFill>
                  <a:schemeClr val="accent3"/>
                </a:solidFill>
              </a:defRPr>
            </a:lvl2pPr>
            <a:lvl3pPr lvl="2" algn="ctr" rtl="0">
              <a:lnSpc>
                <a:spcPct val="90000"/>
              </a:lnSpc>
              <a:spcBef>
                <a:spcPts val="0"/>
              </a:spcBef>
              <a:spcAft>
                <a:spcPts val="0"/>
              </a:spcAft>
              <a:buClr>
                <a:schemeClr val="accent3"/>
              </a:buClr>
              <a:buSzPts val="6000"/>
              <a:buFont typeface="Arial"/>
              <a:buNone/>
              <a:defRPr sz="8152" b="1">
                <a:solidFill>
                  <a:schemeClr val="accent3"/>
                </a:solidFill>
              </a:defRPr>
            </a:lvl3pPr>
            <a:lvl4pPr lvl="3" algn="ctr" rtl="0">
              <a:lnSpc>
                <a:spcPct val="90000"/>
              </a:lnSpc>
              <a:spcBef>
                <a:spcPts val="0"/>
              </a:spcBef>
              <a:spcAft>
                <a:spcPts val="0"/>
              </a:spcAft>
              <a:buClr>
                <a:schemeClr val="accent3"/>
              </a:buClr>
              <a:buSzPts val="6000"/>
              <a:buFont typeface="Arial"/>
              <a:buNone/>
              <a:defRPr sz="8152" b="1">
                <a:solidFill>
                  <a:schemeClr val="accent3"/>
                </a:solidFill>
              </a:defRPr>
            </a:lvl4pPr>
            <a:lvl5pPr lvl="4" algn="ctr" rtl="0">
              <a:lnSpc>
                <a:spcPct val="90000"/>
              </a:lnSpc>
              <a:spcBef>
                <a:spcPts val="0"/>
              </a:spcBef>
              <a:spcAft>
                <a:spcPts val="0"/>
              </a:spcAft>
              <a:buClr>
                <a:schemeClr val="accent3"/>
              </a:buClr>
              <a:buSzPts val="6000"/>
              <a:buFont typeface="Arial"/>
              <a:buNone/>
              <a:defRPr sz="8152" b="1">
                <a:solidFill>
                  <a:schemeClr val="accent3"/>
                </a:solidFill>
              </a:defRPr>
            </a:lvl5pPr>
            <a:lvl6pPr lvl="5" algn="ctr" rtl="0">
              <a:lnSpc>
                <a:spcPct val="90000"/>
              </a:lnSpc>
              <a:spcBef>
                <a:spcPts val="0"/>
              </a:spcBef>
              <a:spcAft>
                <a:spcPts val="0"/>
              </a:spcAft>
              <a:buClr>
                <a:schemeClr val="accent3"/>
              </a:buClr>
              <a:buSzPts val="6000"/>
              <a:buNone/>
              <a:defRPr sz="8152" b="1">
                <a:solidFill>
                  <a:schemeClr val="accent3"/>
                </a:solidFill>
              </a:defRPr>
            </a:lvl6pPr>
            <a:lvl7pPr lvl="6" algn="ctr" rtl="0">
              <a:lnSpc>
                <a:spcPct val="90000"/>
              </a:lnSpc>
              <a:spcBef>
                <a:spcPts val="0"/>
              </a:spcBef>
              <a:spcAft>
                <a:spcPts val="0"/>
              </a:spcAft>
              <a:buClr>
                <a:schemeClr val="accent3"/>
              </a:buClr>
              <a:buSzPts val="6000"/>
              <a:buNone/>
              <a:defRPr sz="8152" b="1">
                <a:solidFill>
                  <a:schemeClr val="accent3"/>
                </a:solidFill>
              </a:defRPr>
            </a:lvl7pPr>
            <a:lvl8pPr lvl="7" algn="ctr" rtl="0">
              <a:lnSpc>
                <a:spcPct val="90000"/>
              </a:lnSpc>
              <a:spcBef>
                <a:spcPts val="0"/>
              </a:spcBef>
              <a:spcAft>
                <a:spcPts val="0"/>
              </a:spcAft>
              <a:buClr>
                <a:schemeClr val="accent3"/>
              </a:buClr>
              <a:buSzPts val="6000"/>
              <a:buNone/>
              <a:defRPr sz="8152" b="1">
                <a:solidFill>
                  <a:schemeClr val="accent3"/>
                </a:solidFill>
              </a:defRPr>
            </a:lvl8pPr>
            <a:lvl9pPr lvl="8" algn="ctr" rtl="0">
              <a:lnSpc>
                <a:spcPct val="90000"/>
              </a:lnSpc>
              <a:spcBef>
                <a:spcPts val="0"/>
              </a:spcBef>
              <a:spcAft>
                <a:spcPts val="0"/>
              </a:spcAft>
              <a:buClr>
                <a:schemeClr val="accent3"/>
              </a:buClr>
              <a:buSzPts val="6000"/>
              <a:buNone/>
              <a:defRPr sz="8152" b="1">
                <a:solidFill>
                  <a:schemeClr val="accent3"/>
                </a:solidFill>
              </a:defRPr>
            </a:lvl9pPr>
          </a:lstStyle>
          <a:p>
            <a:endParaRPr/>
          </a:p>
        </p:txBody>
      </p:sp>
      <p:sp>
        <p:nvSpPr>
          <p:cNvPr id="2210" name="Google Shape;2210;p198"/>
          <p:cNvSpPr txBox="1">
            <a:spLocks noGrp="1"/>
          </p:cNvSpPr>
          <p:nvPr>
            <p:ph type="subTitle" idx="8"/>
          </p:nvPr>
        </p:nvSpPr>
        <p:spPr>
          <a:xfrm>
            <a:off x="8469239" y="4206033"/>
            <a:ext cx="3718702"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1" name="Google Shape;2211;p198"/>
          <p:cNvSpPr txBox="1">
            <a:spLocks noGrp="1"/>
          </p:cNvSpPr>
          <p:nvPr>
            <p:ph type="subTitle" idx="9"/>
          </p:nvPr>
        </p:nvSpPr>
        <p:spPr>
          <a:xfrm>
            <a:off x="8469239" y="2452739"/>
            <a:ext cx="3718702" cy="397803"/>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37139068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2212"/>
        <p:cNvGrpSpPr/>
        <p:nvPr/>
      </p:nvGrpSpPr>
      <p:grpSpPr>
        <a:xfrm>
          <a:off x="0" y="0"/>
          <a:ext cx="0" cy="0"/>
          <a:chOff x="0" y="0"/>
          <a:chExt cx="0" cy="0"/>
        </a:xfrm>
      </p:grpSpPr>
      <p:sp>
        <p:nvSpPr>
          <p:cNvPr id="2213" name="Google Shape;2213;p199"/>
          <p:cNvSpPr txBox="1">
            <a:spLocks noGrp="1"/>
          </p:cNvSpPr>
          <p:nvPr>
            <p:ph type="subTitle" idx="1"/>
          </p:nvPr>
        </p:nvSpPr>
        <p:spPr>
          <a:xfrm>
            <a:off x="1243648" y="1504599"/>
            <a:ext cx="4551880" cy="1318132"/>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8152"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8152" b="1">
                <a:solidFill>
                  <a:schemeClr val="accent1"/>
                </a:solidFill>
              </a:defRPr>
            </a:lvl2pPr>
            <a:lvl3pPr lvl="2" algn="ctr" rtl="0">
              <a:lnSpc>
                <a:spcPct val="90000"/>
              </a:lnSpc>
              <a:spcBef>
                <a:spcPts val="0"/>
              </a:spcBef>
              <a:spcAft>
                <a:spcPts val="0"/>
              </a:spcAft>
              <a:buClr>
                <a:schemeClr val="accent1"/>
              </a:buClr>
              <a:buSzPts val="6000"/>
              <a:buFont typeface="Arial"/>
              <a:buNone/>
              <a:defRPr sz="8152" b="1">
                <a:solidFill>
                  <a:schemeClr val="accent1"/>
                </a:solidFill>
              </a:defRPr>
            </a:lvl3pPr>
            <a:lvl4pPr lvl="3" algn="ctr" rtl="0">
              <a:lnSpc>
                <a:spcPct val="90000"/>
              </a:lnSpc>
              <a:spcBef>
                <a:spcPts val="0"/>
              </a:spcBef>
              <a:spcAft>
                <a:spcPts val="0"/>
              </a:spcAft>
              <a:buClr>
                <a:schemeClr val="accent1"/>
              </a:buClr>
              <a:buSzPts val="6000"/>
              <a:buFont typeface="Arial"/>
              <a:buNone/>
              <a:defRPr sz="8152" b="1">
                <a:solidFill>
                  <a:schemeClr val="accent1"/>
                </a:solidFill>
              </a:defRPr>
            </a:lvl4pPr>
            <a:lvl5pPr lvl="4" algn="ctr" rtl="0">
              <a:lnSpc>
                <a:spcPct val="90000"/>
              </a:lnSpc>
              <a:spcBef>
                <a:spcPts val="0"/>
              </a:spcBef>
              <a:spcAft>
                <a:spcPts val="0"/>
              </a:spcAft>
              <a:buClr>
                <a:schemeClr val="accent1"/>
              </a:buClr>
              <a:buSzPts val="6000"/>
              <a:buFont typeface="Arial"/>
              <a:buNone/>
              <a:defRPr sz="8152" b="1">
                <a:solidFill>
                  <a:schemeClr val="accent1"/>
                </a:solidFill>
              </a:defRPr>
            </a:lvl5pPr>
            <a:lvl6pPr lvl="5" algn="ctr" rtl="0">
              <a:lnSpc>
                <a:spcPct val="90000"/>
              </a:lnSpc>
              <a:spcBef>
                <a:spcPts val="0"/>
              </a:spcBef>
              <a:spcAft>
                <a:spcPts val="0"/>
              </a:spcAft>
              <a:buClr>
                <a:schemeClr val="accent1"/>
              </a:buClr>
              <a:buSzPts val="6000"/>
              <a:buNone/>
              <a:defRPr sz="8152" b="1">
                <a:solidFill>
                  <a:schemeClr val="accent1"/>
                </a:solidFill>
              </a:defRPr>
            </a:lvl6pPr>
            <a:lvl7pPr lvl="6" algn="ctr" rtl="0">
              <a:lnSpc>
                <a:spcPct val="90000"/>
              </a:lnSpc>
              <a:spcBef>
                <a:spcPts val="0"/>
              </a:spcBef>
              <a:spcAft>
                <a:spcPts val="0"/>
              </a:spcAft>
              <a:buClr>
                <a:schemeClr val="accent1"/>
              </a:buClr>
              <a:buSzPts val="6000"/>
              <a:buNone/>
              <a:defRPr sz="8152" b="1">
                <a:solidFill>
                  <a:schemeClr val="accent1"/>
                </a:solidFill>
              </a:defRPr>
            </a:lvl7pPr>
            <a:lvl8pPr lvl="7" algn="ctr" rtl="0">
              <a:lnSpc>
                <a:spcPct val="90000"/>
              </a:lnSpc>
              <a:spcBef>
                <a:spcPts val="0"/>
              </a:spcBef>
              <a:spcAft>
                <a:spcPts val="0"/>
              </a:spcAft>
              <a:buClr>
                <a:schemeClr val="accent1"/>
              </a:buClr>
              <a:buSzPts val="6000"/>
              <a:buNone/>
              <a:defRPr sz="8152" b="1">
                <a:solidFill>
                  <a:schemeClr val="accent1"/>
                </a:solidFill>
              </a:defRPr>
            </a:lvl8pPr>
            <a:lvl9pPr lvl="8" algn="ctr" rtl="0">
              <a:lnSpc>
                <a:spcPct val="90000"/>
              </a:lnSpc>
              <a:spcBef>
                <a:spcPts val="0"/>
              </a:spcBef>
              <a:spcAft>
                <a:spcPts val="0"/>
              </a:spcAft>
              <a:buClr>
                <a:schemeClr val="accent1"/>
              </a:buClr>
              <a:buSzPts val="6000"/>
              <a:buNone/>
              <a:defRPr sz="8152" b="1">
                <a:solidFill>
                  <a:schemeClr val="accent1"/>
                </a:solidFill>
              </a:defRPr>
            </a:lvl9pPr>
          </a:lstStyle>
          <a:p>
            <a:endParaRPr/>
          </a:p>
        </p:txBody>
      </p:sp>
      <p:sp>
        <p:nvSpPr>
          <p:cNvPr id="2214" name="Google Shape;2214;p199"/>
          <p:cNvSpPr txBox="1">
            <a:spLocks noGrp="1"/>
          </p:cNvSpPr>
          <p:nvPr>
            <p:ph type="subTitle" idx="2"/>
          </p:nvPr>
        </p:nvSpPr>
        <p:spPr>
          <a:xfrm>
            <a:off x="1243648" y="2872601"/>
            <a:ext cx="4551880"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5" name="Google Shape;2215;p199"/>
          <p:cNvSpPr txBox="1">
            <a:spLocks noGrp="1"/>
          </p:cNvSpPr>
          <p:nvPr>
            <p:ph type="subTitle" idx="3"/>
          </p:nvPr>
        </p:nvSpPr>
        <p:spPr>
          <a:xfrm>
            <a:off x="1243648" y="1056951"/>
            <a:ext cx="4551880" cy="397803"/>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16" name="Google Shape;2216;p199"/>
          <p:cNvSpPr txBox="1">
            <a:spLocks noGrp="1"/>
          </p:cNvSpPr>
          <p:nvPr>
            <p:ph type="subTitle" idx="4"/>
          </p:nvPr>
        </p:nvSpPr>
        <p:spPr>
          <a:xfrm>
            <a:off x="1243648" y="4265105"/>
            <a:ext cx="4551880" cy="1318132"/>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8152"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8152" b="1">
                <a:solidFill>
                  <a:schemeClr val="accent3"/>
                </a:solidFill>
              </a:defRPr>
            </a:lvl2pPr>
            <a:lvl3pPr lvl="2" algn="ctr" rtl="0">
              <a:lnSpc>
                <a:spcPct val="90000"/>
              </a:lnSpc>
              <a:spcBef>
                <a:spcPts val="0"/>
              </a:spcBef>
              <a:spcAft>
                <a:spcPts val="0"/>
              </a:spcAft>
              <a:buClr>
                <a:schemeClr val="accent3"/>
              </a:buClr>
              <a:buSzPts val="6000"/>
              <a:buFont typeface="Arial"/>
              <a:buNone/>
              <a:defRPr sz="8152" b="1">
                <a:solidFill>
                  <a:schemeClr val="accent3"/>
                </a:solidFill>
              </a:defRPr>
            </a:lvl3pPr>
            <a:lvl4pPr lvl="3" algn="ctr" rtl="0">
              <a:lnSpc>
                <a:spcPct val="90000"/>
              </a:lnSpc>
              <a:spcBef>
                <a:spcPts val="0"/>
              </a:spcBef>
              <a:spcAft>
                <a:spcPts val="0"/>
              </a:spcAft>
              <a:buClr>
                <a:schemeClr val="accent3"/>
              </a:buClr>
              <a:buSzPts val="6000"/>
              <a:buFont typeface="Arial"/>
              <a:buNone/>
              <a:defRPr sz="8152" b="1">
                <a:solidFill>
                  <a:schemeClr val="accent3"/>
                </a:solidFill>
              </a:defRPr>
            </a:lvl4pPr>
            <a:lvl5pPr lvl="4" algn="ctr" rtl="0">
              <a:lnSpc>
                <a:spcPct val="90000"/>
              </a:lnSpc>
              <a:spcBef>
                <a:spcPts val="0"/>
              </a:spcBef>
              <a:spcAft>
                <a:spcPts val="0"/>
              </a:spcAft>
              <a:buClr>
                <a:schemeClr val="accent3"/>
              </a:buClr>
              <a:buSzPts val="6000"/>
              <a:buFont typeface="Arial"/>
              <a:buNone/>
              <a:defRPr sz="8152" b="1">
                <a:solidFill>
                  <a:schemeClr val="accent3"/>
                </a:solidFill>
              </a:defRPr>
            </a:lvl5pPr>
            <a:lvl6pPr lvl="5" algn="ctr" rtl="0">
              <a:lnSpc>
                <a:spcPct val="90000"/>
              </a:lnSpc>
              <a:spcBef>
                <a:spcPts val="0"/>
              </a:spcBef>
              <a:spcAft>
                <a:spcPts val="0"/>
              </a:spcAft>
              <a:buClr>
                <a:schemeClr val="accent3"/>
              </a:buClr>
              <a:buSzPts val="6000"/>
              <a:buNone/>
              <a:defRPr sz="8152" b="1">
                <a:solidFill>
                  <a:schemeClr val="accent3"/>
                </a:solidFill>
              </a:defRPr>
            </a:lvl6pPr>
            <a:lvl7pPr lvl="6" algn="ctr" rtl="0">
              <a:lnSpc>
                <a:spcPct val="90000"/>
              </a:lnSpc>
              <a:spcBef>
                <a:spcPts val="0"/>
              </a:spcBef>
              <a:spcAft>
                <a:spcPts val="0"/>
              </a:spcAft>
              <a:buClr>
                <a:schemeClr val="accent3"/>
              </a:buClr>
              <a:buSzPts val="6000"/>
              <a:buNone/>
              <a:defRPr sz="8152" b="1">
                <a:solidFill>
                  <a:schemeClr val="accent3"/>
                </a:solidFill>
              </a:defRPr>
            </a:lvl7pPr>
            <a:lvl8pPr lvl="7" algn="ctr" rtl="0">
              <a:lnSpc>
                <a:spcPct val="90000"/>
              </a:lnSpc>
              <a:spcBef>
                <a:spcPts val="0"/>
              </a:spcBef>
              <a:spcAft>
                <a:spcPts val="0"/>
              </a:spcAft>
              <a:buClr>
                <a:schemeClr val="accent3"/>
              </a:buClr>
              <a:buSzPts val="6000"/>
              <a:buNone/>
              <a:defRPr sz="8152" b="1">
                <a:solidFill>
                  <a:schemeClr val="accent3"/>
                </a:solidFill>
              </a:defRPr>
            </a:lvl8pPr>
            <a:lvl9pPr lvl="8" algn="ctr" rtl="0">
              <a:lnSpc>
                <a:spcPct val="90000"/>
              </a:lnSpc>
              <a:spcBef>
                <a:spcPts val="0"/>
              </a:spcBef>
              <a:spcAft>
                <a:spcPts val="0"/>
              </a:spcAft>
              <a:buClr>
                <a:schemeClr val="accent3"/>
              </a:buClr>
              <a:buSzPts val="6000"/>
              <a:buNone/>
              <a:defRPr sz="8152" b="1">
                <a:solidFill>
                  <a:schemeClr val="accent3"/>
                </a:solidFill>
              </a:defRPr>
            </a:lvl9pPr>
          </a:lstStyle>
          <a:p>
            <a:endParaRPr/>
          </a:p>
        </p:txBody>
      </p:sp>
      <p:sp>
        <p:nvSpPr>
          <p:cNvPr id="2217" name="Google Shape;2217;p199"/>
          <p:cNvSpPr txBox="1">
            <a:spLocks noGrp="1"/>
          </p:cNvSpPr>
          <p:nvPr>
            <p:ph type="subTitle" idx="5"/>
          </p:nvPr>
        </p:nvSpPr>
        <p:spPr>
          <a:xfrm>
            <a:off x="1243648" y="5633107"/>
            <a:ext cx="4551880"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18" name="Google Shape;2218;p199"/>
          <p:cNvSpPr txBox="1">
            <a:spLocks noGrp="1"/>
          </p:cNvSpPr>
          <p:nvPr>
            <p:ph type="subTitle" idx="6"/>
          </p:nvPr>
        </p:nvSpPr>
        <p:spPr>
          <a:xfrm>
            <a:off x="1243648" y="3817456"/>
            <a:ext cx="4551880" cy="397803"/>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19" name="Google Shape;2219;p199"/>
          <p:cNvSpPr txBox="1">
            <a:spLocks noGrp="1"/>
          </p:cNvSpPr>
          <p:nvPr>
            <p:ph type="subTitle" idx="7"/>
          </p:nvPr>
        </p:nvSpPr>
        <p:spPr>
          <a:xfrm>
            <a:off x="6871479" y="1488961"/>
            <a:ext cx="4551880" cy="1318132"/>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8152"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8152" b="1">
                <a:solidFill>
                  <a:schemeClr val="accent2"/>
                </a:solidFill>
              </a:defRPr>
            </a:lvl2pPr>
            <a:lvl3pPr lvl="2" algn="ctr" rtl="0">
              <a:lnSpc>
                <a:spcPct val="90000"/>
              </a:lnSpc>
              <a:spcBef>
                <a:spcPts val="0"/>
              </a:spcBef>
              <a:spcAft>
                <a:spcPts val="0"/>
              </a:spcAft>
              <a:buClr>
                <a:schemeClr val="accent2"/>
              </a:buClr>
              <a:buSzPts val="6000"/>
              <a:buFont typeface="Arial"/>
              <a:buNone/>
              <a:defRPr sz="8152" b="1">
                <a:solidFill>
                  <a:schemeClr val="accent2"/>
                </a:solidFill>
              </a:defRPr>
            </a:lvl3pPr>
            <a:lvl4pPr lvl="3" algn="ctr" rtl="0">
              <a:lnSpc>
                <a:spcPct val="90000"/>
              </a:lnSpc>
              <a:spcBef>
                <a:spcPts val="0"/>
              </a:spcBef>
              <a:spcAft>
                <a:spcPts val="0"/>
              </a:spcAft>
              <a:buClr>
                <a:schemeClr val="accent2"/>
              </a:buClr>
              <a:buSzPts val="6000"/>
              <a:buFont typeface="Arial"/>
              <a:buNone/>
              <a:defRPr sz="8152" b="1">
                <a:solidFill>
                  <a:schemeClr val="accent2"/>
                </a:solidFill>
              </a:defRPr>
            </a:lvl4pPr>
            <a:lvl5pPr lvl="4" algn="ctr" rtl="0">
              <a:lnSpc>
                <a:spcPct val="90000"/>
              </a:lnSpc>
              <a:spcBef>
                <a:spcPts val="0"/>
              </a:spcBef>
              <a:spcAft>
                <a:spcPts val="0"/>
              </a:spcAft>
              <a:buClr>
                <a:schemeClr val="accent2"/>
              </a:buClr>
              <a:buSzPts val="6000"/>
              <a:buFont typeface="Arial"/>
              <a:buNone/>
              <a:defRPr sz="8152" b="1">
                <a:solidFill>
                  <a:schemeClr val="accent2"/>
                </a:solidFill>
              </a:defRPr>
            </a:lvl5pPr>
            <a:lvl6pPr lvl="5" algn="ctr" rtl="0">
              <a:lnSpc>
                <a:spcPct val="90000"/>
              </a:lnSpc>
              <a:spcBef>
                <a:spcPts val="0"/>
              </a:spcBef>
              <a:spcAft>
                <a:spcPts val="0"/>
              </a:spcAft>
              <a:buClr>
                <a:schemeClr val="accent2"/>
              </a:buClr>
              <a:buSzPts val="6000"/>
              <a:buNone/>
              <a:defRPr sz="8152" b="1">
                <a:solidFill>
                  <a:schemeClr val="accent2"/>
                </a:solidFill>
              </a:defRPr>
            </a:lvl6pPr>
            <a:lvl7pPr lvl="6" algn="ctr" rtl="0">
              <a:lnSpc>
                <a:spcPct val="90000"/>
              </a:lnSpc>
              <a:spcBef>
                <a:spcPts val="0"/>
              </a:spcBef>
              <a:spcAft>
                <a:spcPts val="0"/>
              </a:spcAft>
              <a:buClr>
                <a:schemeClr val="accent2"/>
              </a:buClr>
              <a:buSzPts val="6000"/>
              <a:buNone/>
              <a:defRPr sz="8152" b="1">
                <a:solidFill>
                  <a:schemeClr val="accent2"/>
                </a:solidFill>
              </a:defRPr>
            </a:lvl7pPr>
            <a:lvl8pPr lvl="7" algn="ctr" rtl="0">
              <a:lnSpc>
                <a:spcPct val="90000"/>
              </a:lnSpc>
              <a:spcBef>
                <a:spcPts val="0"/>
              </a:spcBef>
              <a:spcAft>
                <a:spcPts val="0"/>
              </a:spcAft>
              <a:buClr>
                <a:schemeClr val="accent2"/>
              </a:buClr>
              <a:buSzPts val="6000"/>
              <a:buNone/>
              <a:defRPr sz="8152" b="1">
                <a:solidFill>
                  <a:schemeClr val="accent2"/>
                </a:solidFill>
              </a:defRPr>
            </a:lvl8pPr>
            <a:lvl9pPr lvl="8" algn="ctr" rtl="0">
              <a:lnSpc>
                <a:spcPct val="90000"/>
              </a:lnSpc>
              <a:spcBef>
                <a:spcPts val="0"/>
              </a:spcBef>
              <a:spcAft>
                <a:spcPts val="0"/>
              </a:spcAft>
              <a:buClr>
                <a:schemeClr val="accent2"/>
              </a:buClr>
              <a:buSzPts val="6000"/>
              <a:buNone/>
              <a:defRPr sz="8152" b="1">
                <a:solidFill>
                  <a:schemeClr val="accent2"/>
                </a:solidFill>
              </a:defRPr>
            </a:lvl9pPr>
          </a:lstStyle>
          <a:p>
            <a:endParaRPr/>
          </a:p>
        </p:txBody>
      </p:sp>
      <p:sp>
        <p:nvSpPr>
          <p:cNvPr id="2220" name="Google Shape;2220;p199"/>
          <p:cNvSpPr txBox="1">
            <a:spLocks noGrp="1"/>
          </p:cNvSpPr>
          <p:nvPr>
            <p:ph type="subTitle" idx="8"/>
          </p:nvPr>
        </p:nvSpPr>
        <p:spPr>
          <a:xfrm>
            <a:off x="6871479" y="2856961"/>
            <a:ext cx="4551880"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21" name="Google Shape;2221;p199"/>
          <p:cNvSpPr txBox="1">
            <a:spLocks noGrp="1"/>
          </p:cNvSpPr>
          <p:nvPr>
            <p:ph type="subTitle" idx="9"/>
          </p:nvPr>
        </p:nvSpPr>
        <p:spPr>
          <a:xfrm>
            <a:off x="6871479" y="1041312"/>
            <a:ext cx="4551880" cy="397803"/>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22" name="Google Shape;2222;p199"/>
          <p:cNvSpPr txBox="1">
            <a:spLocks noGrp="1"/>
          </p:cNvSpPr>
          <p:nvPr>
            <p:ph type="subTitle" idx="13"/>
          </p:nvPr>
        </p:nvSpPr>
        <p:spPr>
          <a:xfrm>
            <a:off x="6871479" y="4249468"/>
            <a:ext cx="4551880" cy="1318132"/>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8152"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8152" b="1">
                <a:solidFill>
                  <a:schemeClr val="accent4"/>
                </a:solidFill>
              </a:defRPr>
            </a:lvl2pPr>
            <a:lvl3pPr lvl="2" algn="ctr" rtl="0">
              <a:lnSpc>
                <a:spcPct val="90000"/>
              </a:lnSpc>
              <a:spcBef>
                <a:spcPts val="0"/>
              </a:spcBef>
              <a:spcAft>
                <a:spcPts val="0"/>
              </a:spcAft>
              <a:buClr>
                <a:schemeClr val="accent4"/>
              </a:buClr>
              <a:buSzPts val="6000"/>
              <a:buFont typeface="Arial"/>
              <a:buNone/>
              <a:defRPr sz="8152" b="1">
                <a:solidFill>
                  <a:schemeClr val="accent4"/>
                </a:solidFill>
              </a:defRPr>
            </a:lvl3pPr>
            <a:lvl4pPr lvl="3" algn="ctr" rtl="0">
              <a:lnSpc>
                <a:spcPct val="90000"/>
              </a:lnSpc>
              <a:spcBef>
                <a:spcPts val="0"/>
              </a:spcBef>
              <a:spcAft>
                <a:spcPts val="0"/>
              </a:spcAft>
              <a:buClr>
                <a:schemeClr val="accent4"/>
              </a:buClr>
              <a:buSzPts val="6000"/>
              <a:buFont typeface="Arial"/>
              <a:buNone/>
              <a:defRPr sz="8152" b="1">
                <a:solidFill>
                  <a:schemeClr val="accent4"/>
                </a:solidFill>
              </a:defRPr>
            </a:lvl4pPr>
            <a:lvl5pPr lvl="4" algn="ctr" rtl="0">
              <a:lnSpc>
                <a:spcPct val="90000"/>
              </a:lnSpc>
              <a:spcBef>
                <a:spcPts val="0"/>
              </a:spcBef>
              <a:spcAft>
                <a:spcPts val="0"/>
              </a:spcAft>
              <a:buClr>
                <a:schemeClr val="accent4"/>
              </a:buClr>
              <a:buSzPts val="6000"/>
              <a:buFont typeface="Arial"/>
              <a:buNone/>
              <a:defRPr sz="8152" b="1">
                <a:solidFill>
                  <a:schemeClr val="accent4"/>
                </a:solidFill>
              </a:defRPr>
            </a:lvl5pPr>
            <a:lvl6pPr lvl="5" algn="ctr" rtl="0">
              <a:lnSpc>
                <a:spcPct val="90000"/>
              </a:lnSpc>
              <a:spcBef>
                <a:spcPts val="0"/>
              </a:spcBef>
              <a:spcAft>
                <a:spcPts val="0"/>
              </a:spcAft>
              <a:buClr>
                <a:schemeClr val="accent4"/>
              </a:buClr>
              <a:buSzPts val="6000"/>
              <a:buNone/>
              <a:defRPr sz="8152" b="1">
                <a:solidFill>
                  <a:schemeClr val="accent4"/>
                </a:solidFill>
              </a:defRPr>
            </a:lvl6pPr>
            <a:lvl7pPr lvl="6" algn="ctr" rtl="0">
              <a:lnSpc>
                <a:spcPct val="90000"/>
              </a:lnSpc>
              <a:spcBef>
                <a:spcPts val="0"/>
              </a:spcBef>
              <a:spcAft>
                <a:spcPts val="0"/>
              </a:spcAft>
              <a:buClr>
                <a:schemeClr val="accent4"/>
              </a:buClr>
              <a:buSzPts val="6000"/>
              <a:buNone/>
              <a:defRPr sz="8152" b="1">
                <a:solidFill>
                  <a:schemeClr val="accent4"/>
                </a:solidFill>
              </a:defRPr>
            </a:lvl7pPr>
            <a:lvl8pPr lvl="7" algn="ctr" rtl="0">
              <a:lnSpc>
                <a:spcPct val="90000"/>
              </a:lnSpc>
              <a:spcBef>
                <a:spcPts val="0"/>
              </a:spcBef>
              <a:spcAft>
                <a:spcPts val="0"/>
              </a:spcAft>
              <a:buClr>
                <a:schemeClr val="accent4"/>
              </a:buClr>
              <a:buSzPts val="6000"/>
              <a:buNone/>
              <a:defRPr sz="8152" b="1">
                <a:solidFill>
                  <a:schemeClr val="accent4"/>
                </a:solidFill>
              </a:defRPr>
            </a:lvl8pPr>
            <a:lvl9pPr lvl="8" algn="ctr" rtl="0">
              <a:lnSpc>
                <a:spcPct val="90000"/>
              </a:lnSpc>
              <a:spcBef>
                <a:spcPts val="0"/>
              </a:spcBef>
              <a:spcAft>
                <a:spcPts val="0"/>
              </a:spcAft>
              <a:buClr>
                <a:schemeClr val="accent4"/>
              </a:buClr>
              <a:buSzPts val="6000"/>
              <a:buNone/>
              <a:defRPr sz="8152" b="1">
                <a:solidFill>
                  <a:schemeClr val="accent4"/>
                </a:solidFill>
              </a:defRPr>
            </a:lvl9pPr>
          </a:lstStyle>
          <a:p>
            <a:endParaRPr/>
          </a:p>
        </p:txBody>
      </p:sp>
      <p:sp>
        <p:nvSpPr>
          <p:cNvPr id="2223" name="Google Shape;2223;p199"/>
          <p:cNvSpPr txBox="1">
            <a:spLocks noGrp="1"/>
          </p:cNvSpPr>
          <p:nvPr>
            <p:ph type="subTitle" idx="14"/>
          </p:nvPr>
        </p:nvSpPr>
        <p:spPr>
          <a:xfrm>
            <a:off x="6871479" y="5617468"/>
            <a:ext cx="4551880"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24" name="Google Shape;2224;p199"/>
          <p:cNvSpPr txBox="1">
            <a:spLocks noGrp="1"/>
          </p:cNvSpPr>
          <p:nvPr>
            <p:ph type="subTitle" idx="15"/>
          </p:nvPr>
        </p:nvSpPr>
        <p:spPr>
          <a:xfrm>
            <a:off x="6871479" y="3801818"/>
            <a:ext cx="4551880" cy="397803"/>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8585321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2225"/>
        <p:cNvGrpSpPr/>
        <p:nvPr/>
      </p:nvGrpSpPr>
      <p:grpSpPr>
        <a:xfrm>
          <a:off x="0" y="0"/>
          <a:ext cx="0" cy="0"/>
          <a:chOff x="0" y="0"/>
          <a:chExt cx="0" cy="0"/>
        </a:xfrm>
      </p:grpSpPr>
      <p:sp>
        <p:nvSpPr>
          <p:cNvPr id="2226" name="Google Shape;2226;p200"/>
          <p:cNvSpPr/>
          <p:nvPr/>
        </p:nvSpPr>
        <p:spPr>
          <a:xfrm>
            <a:off x="6405367" y="1554338"/>
            <a:ext cx="4948885" cy="4637508"/>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227" name="Google Shape;2227;p200"/>
          <p:cNvSpPr/>
          <p:nvPr/>
        </p:nvSpPr>
        <p:spPr>
          <a:xfrm>
            <a:off x="1093955" y="1554338"/>
            <a:ext cx="4948885" cy="4637508"/>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2228" name="Google Shape;2228;p200"/>
          <p:cNvCxnSpPr/>
          <p:nvPr/>
        </p:nvCxnSpPr>
        <p:spPr>
          <a:xfrm>
            <a:off x="1583681" y="3952125"/>
            <a:ext cx="3934953" cy="0"/>
          </a:xfrm>
          <a:prstGeom prst="straightConnector1">
            <a:avLst/>
          </a:prstGeom>
          <a:noFill/>
          <a:ln w="9525" cap="rnd" cmpd="sng">
            <a:solidFill>
              <a:schemeClr val="lt2"/>
            </a:solidFill>
            <a:prstDash val="solid"/>
            <a:round/>
            <a:headEnd type="none" w="sm" len="sm"/>
            <a:tailEnd type="none" w="sm" len="sm"/>
          </a:ln>
        </p:spPr>
      </p:cxnSp>
      <p:cxnSp>
        <p:nvCxnSpPr>
          <p:cNvPr id="2229" name="Google Shape;2229;p200"/>
          <p:cNvCxnSpPr/>
          <p:nvPr/>
        </p:nvCxnSpPr>
        <p:spPr>
          <a:xfrm>
            <a:off x="1618147" y="5069264"/>
            <a:ext cx="3934953" cy="0"/>
          </a:xfrm>
          <a:prstGeom prst="straightConnector1">
            <a:avLst/>
          </a:prstGeom>
          <a:noFill/>
          <a:ln w="9525" cap="rnd" cmpd="sng">
            <a:solidFill>
              <a:schemeClr val="lt2"/>
            </a:solidFill>
            <a:prstDash val="solid"/>
            <a:round/>
            <a:headEnd type="none" w="sm" len="sm"/>
            <a:tailEnd type="none" w="sm" len="sm"/>
          </a:ln>
        </p:spPr>
      </p:cxnSp>
      <p:sp>
        <p:nvSpPr>
          <p:cNvPr id="2230" name="Google Shape;2230;p200"/>
          <p:cNvSpPr txBox="1">
            <a:spLocks noGrp="1"/>
          </p:cNvSpPr>
          <p:nvPr>
            <p:ph type="subTitle" idx="1"/>
          </p:nvPr>
        </p:nvSpPr>
        <p:spPr>
          <a:xfrm>
            <a:off x="1497998" y="2105701"/>
            <a:ext cx="4106322" cy="466278"/>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b="1">
                <a:solidFill>
                  <a:schemeClr val="dk1"/>
                </a:solidFill>
              </a:defRPr>
            </a:lvl2pPr>
            <a:lvl3pPr lvl="2" algn="l" rtl="0">
              <a:lnSpc>
                <a:spcPct val="90000"/>
              </a:lnSpc>
              <a:spcBef>
                <a:spcPts val="0"/>
              </a:spcBef>
              <a:spcAft>
                <a:spcPts val="0"/>
              </a:spcAft>
              <a:buClr>
                <a:schemeClr val="dk1"/>
              </a:buClr>
              <a:buSzPts val="1600"/>
              <a:buFont typeface="Arial"/>
              <a:buNone/>
              <a:defRPr sz="2174" b="1">
                <a:solidFill>
                  <a:schemeClr val="dk1"/>
                </a:solidFill>
              </a:defRPr>
            </a:lvl3pPr>
            <a:lvl4pPr lvl="3" algn="l" rtl="0">
              <a:lnSpc>
                <a:spcPct val="90000"/>
              </a:lnSpc>
              <a:spcBef>
                <a:spcPts val="0"/>
              </a:spcBef>
              <a:spcAft>
                <a:spcPts val="0"/>
              </a:spcAft>
              <a:buClr>
                <a:schemeClr val="dk1"/>
              </a:buClr>
              <a:buSzPts val="1600"/>
              <a:buFont typeface="Arial"/>
              <a:buNone/>
              <a:defRPr sz="2174" b="1">
                <a:solidFill>
                  <a:schemeClr val="dk1"/>
                </a:solidFill>
              </a:defRPr>
            </a:lvl4pPr>
            <a:lvl5pPr lvl="4" algn="l" rtl="0">
              <a:lnSpc>
                <a:spcPct val="90000"/>
              </a:lnSpc>
              <a:spcBef>
                <a:spcPts val="0"/>
              </a:spcBef>
              <a:spcAft>
                <a:spcPts val="0"/>
              </a:spcAft>
              <a:buClr>
                <a:schemeClr val="dk1"/>
              </a:buClr>
              <a:buSzPts val="1600"/>
              <a:buFont typeface="Arial"/>
              <a:buNone/>
              <a:defRPr sz="2174" b="1">
                <a:solidFill>
                  <a:schemeClr val="dk1"/>
                </a:solidFill>
              </a:defRPr>
            </a:lvl5pPr>
            <a:lvl6pPr lvl="5" algn="l" rtl="0">
              <a:lnSpc>
                <a:spcPct val="90000"/>
              </a:lnSpc>
              <a:spcBef>
                <a:spcPts val="0"/>
              </a:spcBef>
              <a:spcAft>
                <a:spcPts val="0"/>
              </a:spcAft>
              <a:buClr>
                <a:schemeClr val="dk1"/>
              </a:buClr>
              <a:buSzPts val="1600"/>
              <a:buNone/>
              <a:defRPr sz="2174" b="1">
                <a:solidFill>
                  <a:schemeClr val="dk1"/>
                </a:solidFill>
              </a:defRPr>
            </a:lvl6pPr>
            <a:lvl7pPr lvl="6" algn="l" rtl="0">
              <a:lnSpc>
                <a:spcPct val="90000"/>
              </a:lnSpc>
              <a:spcBef>
                <a:spcPts val="0"/>
              </a:spcBef>
              <a:spcAft>
                <a:spcPts val="0"/>
              </a:spcAft>
              <a:buClr>
                <a:schemeClr val="dk1"/>
              </a:buClr>
              <a:buSzPts val="1600"/>
              <a:buNone/>
              <a:defRPr sz="2174" b="1">
                <a:solidFill>
                  <a:schemeClr val="dk1"/>
                </a:solidFill>
              </a:defRPr>
            </a:lvl7pPr>
            <a:lvl8pPr lvl="7" algn="l" rtl="0">
              <a:lnSpc>
                <a:spcPct val="90000"/>
              </a:lnSpc>
              <a:spcBef>
                <a:spcPts val="0"/>
              </a:spcBef>
              <a:spcAft>
                <a:spcPts val="0"/>
              </a:spcAft>
              <a:buClr>
                <a:schemeClr val="dk1"/>
              </a:buClr>
              <a:buSzPts val="1600"/>
              <a:buNone/>
              <a:defRPr sz="2174" b="1">
                <a:solidFill>
                  <a:schemeClr val="dk1"/>
                </a:solidFill>
              </a:defRPr>
            </a:lvl8pPr>
            <a:lvl9pPr lvl="8" algn="l" rtl="0">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2231" name="Google Shape;2231;p200"/>
          <p:cNvSpPr txBox="1">
            <a:spLocks noGrp="1"/>
          </p:cNvSpPr>
          <p:nvPr>
            <p:ph type="subTitle" idx="2"/>
          </p:nvPr>
        </p:nvSpPr>
        <p:spPr>
          <a:xfrm>
            <a:off x="1497997" y="3074477"/>
            <a:ext cx="4238928" cy="646431"/>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2" name="Google Shape;2232;p200"/>
          <p:cNvSpPr txBox="1">
            <a:spLocks noGrp="1"/>
          </p:cNvSpPr>
          <p:nvPr>
            <p:ph type="subTitle" idx="3"/>
          </p:nvPr>
        </p:nvSpPr>
        <p:spPr>
          <a:xfrm>
            <a:off x="1498001" y="4193603"/>
            <a:ext cx="4238928" cy="646431"/>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3" name="Google Shape;2233;p200"/>
          <p:cNvSpPr txBox="1">
            <a:spLocks noGrp="1"/>
          </p:cNvSpPr>
          <p:nvPr>
            <p:ph type="subTitle" idx="4"/>
          </p:nvPr>
        </p:nvSpPr>
        <p:spPr>
          <a:xfrm>
            <a:off x="1498001" y="5300288"/>
            <a:ext cx="4238928" cy="646431"/>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34" name="Google Shape;2234;p200"/>
          <p:cNvSpPr/>
          <p:nvPr/>
        </p:nvSpPr>
        <p:spPr>
          <a:xfrm rot="5400000">
            <a:off x="5939566" y="2326383"/>
            <a:ext cx="932556"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235" name="Google Shape;2235;p200"/>
          <p:cNvSpPr/>
          <p:nvPr/>
        </p:nvSpPr>
        <p:spPr>
          <a:xfrm rot="5400000">
            <a:off x="628177" y="2326383"/>
            <a:ext cx="932556" cy="24889"/>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236" name="Google Shape;2236;p200"/>
          <p:cNvSpPr txBox="1">
            <a:spLocks noGrp="1"/>
          </p:cNvSpPr>
          <p:nvPr>
            <p:ph type="title"/>
          </p:nvPr>
        </p:nvSpPr>
        <p:spPr>
          <a:xfrm>
            <a:off x="1093955" y="0"/>
            <a:ext cx="10260500" cy="1554531"/>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cxnSp>
        <p:nvCxnSpPr>
          <p:cNvPr id="2237" name="Google Shape;2237;p200"/>
          <p:cNvCxnSpPr/>
          <p:nvPr/>
        </p:nvCxnSpPr>
        <p:spPr>
          <a:xfrm>
            <a:off x="6895092" y="3952125"/>
            <a:ext cx="3934953" cy="0"/>
          </a:xfrm>
          <a:prstGeom prst="straightConnector1">
            <a:avLst/>
          </a:prstGeom>
          <a:noFill/>
          <a:ln w="9525" cap="rnd" cmpd="sng">
            <a:solidFill>
              <a:schemeClr val="lt2"/>
            </a:solidFill>
            <a:prstDash val="solid"/>
            <a:round/>
            <a:headEnd type="none" w="sm" len="sm"/>
            <a:tailEnd type="none" w="sm" len="sm"/>
          </a:ln>
        </p:spPr>
      </p:cxnSp>
      <p:cxnSp>
        <p:nvCxnSpPr>
          <p:cNvPr id="2238" name="Google Shape;2238;p200"/>
          <p:cNvCxnSpPr/>
          <p:nvPr/>
        </p:nvCxnSpPr>
        <p:spPr>
          <a:xfrm>
            <a:off x="6929558" y="5069264"/>
            <a:ext cx="3934953" cy="0"/>
          </a:xfrm>
          <a:prstGeom prst="straightConnector1">
            <a:avLst/>
          </a:prstGeom>
          <a:noFill/>
          <a:ln w="9525" cap="rnd" cmpd="sng">
            <a:solidFill>
              <a:schemeClr val="lt2"/>
            </a:solidFill>
            <a:prstDash val="solid"/>
            <a:round/>
            <a:headEnd type="none" w="sm" len="sm"/>
            <a:tailEnd type="none" w="sm" len="sm"/>
          </a:ln>
        </p:spPr>
      </p:cxnSp>
      <p:sp>
        <p:nvSpPr>
          <p:cNvPr id="2239" name="Google Shape;2239;p200"/>
          <p:cNvSpPr txBox="1">
            <a:spLocks noGrp="1"/>
          </p:cNvSpPr>
          <p:nvPr>
            <p:ph type="subTitle" idx="5"/>
          </p:nvPr>
        </p:nvSpPr>
        <p:spPr>
          <a:xfrm>
            <a:off x="6809409" y="2105701"/>
            <a:ext cx="4106322" cy="466278"/>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b="1">
                <a:solidFill>
                  <a:schemeClr val="dk1"/>
                </a:solidFill>
              </a:defRPr>
            </a:lvl2pPr>
            <a:lvl3pPr lvl="2" algn="l" rtl="0">
              <a:lnSpc>
                <a:spcPct val="90000"/>
              </a:lnSpc>
              <a:spcBef>
                <a:spcPts val="0"/>
              </a:spcBef>
              <a:spcAft>
                <a:spcPts val="0"/>
              </a:spcAft>
              <a:buClr>
                <a:schemeClr val="dk1"/>
              </a:buClr>
              <a:buSzPts val="1600"/>
              <a:buFont typeface="Arial"/>
              <a:buNone/>
              <a:defRPr sz="2174" b="1">
                <a:solidFill>
                  <a:schemeClr val="dk1"/>
                </a:solidFill>
              </a:defRPr>
            </a:lvl3pPr>
            <a:lvl4pPr lvl="3" algn="l" rtl="0">
              <a:lnSpc>
                <a:spcPct val="90000"/>
              </a:lnSpc>
              <a:spcBef>
                <a:spcPts val="0"/>
              </a:spcBef>
              <a:spcAft>
                <a:spcPts val="0"/>
              </a:spcAft>
              <a:buClr>
                <a:schemeClr val="dk1"/>
              </a:buClr>
              <a:buSzPts val="1600"/>
              <a:buFont typeface="Arial"/>
              <a:buNone/>
              <a:defRPr sz="2174" b="1">
                <a:solidFill>
                  <a:schemeClr val="dk1"/>
                </a:solidFill>
              </a:defRPr>
            </a:lvl4pPr>
            <a:lvl5pPr lvl="4" algn="l" rtl="0">
              <a:lnSpc>
                <a:spcPct val="90000"/>
              </a:lnSpc>
              <a:spcBef>
                <a:spcPts val="0"/>
              </a:spcBef>
              <a:spcAft>
                <a:spcPts val="0"/>
              </a:spcAft>
              <a:buClr>
                <a:schemeClr val="dk1"/>
              </a:buClr>
              <a:buSzPts val="1600"/>
              <a:buFont typeface="Arial"/>
              <a:buNone/>
              <a:defRPr sz="2174" b="1">
                <a:solidFill>
                  <a:schemeClr val="dk1"/>
                </a:solidFill>
              </a:defRPr>
            </a:lvl5pPr>
            <a:lvl6pPr lvl="5" algn="l" rtl="0">
              <a:lnSpc>
                <a:spcPct val="90000"/>
              </a:lnSpc>
              <a:spcBef>
                <a:spcPts val="0"/>
              </a:spcBef>
              <a:spcAft>
                <a:spcPts val="0"/>
              </a:spcAft>
              <a:buClr>
                <a:schemeClr val="dk1"/>
              </a:buClr>
              <a:buSzPts val="1600"/>
              <a:buNone/>
              <a:defRPr sz="2174" b="1">
                <a:solidFill>
                  <a:schemeClr val="dk1"/>
                </a:solidFill>
              </a:defRPr>
            </a:lvl6pPr>
            <a:lvl7pPr lvl="6" algn="l" rtl="0">
              <a:lnSpc>
                <a:spcPct val="90000"/>
              </a:lnSpc>
              <a:spcBef>
                <a:spcPts val="0"/>
              </a:spcBef>
              <a:spcAft>
                <a:spcPts val="0"/>
              </a:spcAft>
              <a:buClr>
                <a:schemeClr val="dk1"/>
              </a:buClr>
              <a:buSzPts val="1600"/>
              <a:buNone/>
              <a:defRPr sz="2174" b="1">
                <a:solidFill>
                  <a:schemeClr val="dk1"/>
                </a:solidFill>
              </a:defRPr>
            </a:lvl7pPr>
            <a:lvl8pPr lvl="7" algn="l" rtl="0">
              <a:lnSpc>
                <a:spcPct val="90000"/>
              </a:lnSpc>
              <a:spcBef>
                <a:spcPts val="0"/>
              </a:spcBef>
              <a:spcAft>
                <a:spcPts val="0"/>
              </a:spcAft>
              <a:buClr>
                <a:schemeClr val="dk1"/>
              </a:buClr>
              <a:buSzPts val="1600"/>
              <a:buNone/>
              <a:defRPr sz="2174" b="1">
                <a:solidFill>
                  <a:schemeClr val="dk1"/>
                </a:solidFill>
              </a:defRPr>
            </a:lvl8pPr>
            <a:lvl9pPr lvl="8" algn="l" rtl="0">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2240" name="Google Shape;2240;p200"/>
          <p:cNvSpPr txBox="1">
            <a:spLocks noGrp="1"/>
          </p:cNvSpPr>
          <p:nvPr>
            <p:ph type="subTitle" idx="6"/>
          </p:nvPr>
        </p:nvSpPr>
        <p:spPr>
          <a:xfrm>
            <a:off x="6809238" y="3074477"/>
            <a:ext cx="4238928" cy="646431"/>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1" name="Google Shape;2241;p200"/>
          <p:cNvSpPr txBox="1">
            <a:spLocks noGrp="1"/>
          </p:cNvSpPr>
          <p:nvPr>
            <p:ph type="subTitle" idx="7"/>
          </p:nvPr>
        </p:nvSpPr>
        <p:spPr>
          <a:xfrm>
            <a:off x="6809242" y="4193603"/>
            <a:ext cx="4238928" cy="646431"/>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2" name="Google Shape;2242;p200"/>
          <p:cNvSpPr txBox="1">
            <a:spLocks noGrp="1"/>
          </p:cNvSpPr>
          <p:nvPr>
            <p:ph type="subTitle" idx="8"/>
          </p:nvPr>
        </p:nvSpPr>
        <p:spPr>
          <a:xfrm>
            <a:off x="6809242" y="5300288"/>
            <a:ext cx="4238928" cy="646431"/>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94696214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2243"/>
        <p:cNvGrpSpPr/>
        <p:nvPr/>
      </p:nvGrpSpPr>
      <p:grpSpPr>
        <a:xfrm>
          <a:off x="0" y="0"/>
          <a:ext cx="0" cy="0"/>
          <a:chOff x="0" y="0"/>
          <a:chExt cx="0" cy="0"/>
        </a:xfrm>
      </p:grpSpPr>
      <p:sp>
        <p:nvSpPr>
          <p:cNvPr id="2244" name="Google Shape;2244;p201"/>
          <p:cNvSpPr/>
          <p:nvPr/>
        </p:nvSpPr>
        <p:spPr>
          <a:xfrm>
            <a:off x="608019" y="1528434"/>
            <a:ext cx="3555902" cy="448181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245" name="Google Shape;2245;p201"/>
          <p:cNvSpPr/>
          <p:nvPr/>
        </p:nvSpPr>
        <p:spPr>
          <a:xfrm>
            <a:off x="4423026" y="1528434"/>
            <a:ext cx="3635466" cy="448181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246" name="Google Shape;2246;p201"/>
          <p:cNvSpPr/>
          <p:nvPr/>
        </p:nvSpPr>
        <p:spPr>
          <a:xfrm>
            <a:off x="8284704" y="1528434"/>
            <a:ext cx="3555902" cy="448181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247" name="Google Shape;2247;p201"/>
          <p:cNvSpPr txBox="1">
            <a:spLocks noGrp="1"/>
          </p:cNvSpPr>
          <p:nvPr>
            <p:ph type="subTitle" idx="1"/>
          </p:nvPr>
        </p:nvSpPr>
        <p:spPr>
          <a:xfrm>
            <a:off x="8515327" y="4853413"/>
            <a:ext cx="3069949" cy="102181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8" name="Google Shape;2248;p201"/>
          <p:cNvSpPr txBox="1">
            <a:spLocks noGrp="1"/>
          </p:cNvSpPr>
          <p:nvPr>
            <p:ph type="subTitle" idx="2"/>
          </p:nvPr>
        </p:nvSpPr>
        <p:spPr>
          <a:xfrm>
            <a:off x="4689315" y="4851202"/>
            <a:ext cx="3069949" cy="102181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9" name="Google Shape;2249;p201"/>
          <p:cNvSpPr txBox="1">
            <a:spLocks noGrp="1"/>
          </p:cNvSpPr>
          <p:nvPr>
            <p:ph type="subTitle" idx="3"/>
          </p:nvPr>
        </p:nvSpPr>
        <p:spPr>
          <a:xfrm>
            <a:off x="809207" y="4851202"/>
            <a:ext cx="3069949" cy="102181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0" name="Google Shape;2250;p201"/>
          <p:cNvSpPr/>
          <p:nvPr/>
        </p:nvSpPr>
        <p:spPr>
          <a:xfrm rot="5400000">
            <a:off x="142032" y="2278448"/>
            <a:ext cx="932556"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251" name="Google Shape;2251;p201"/>
          <p:cNvSpPr/>
          <p:nvPr/>
        </p:nvSpPr>
        <p:spPr>
          <a:xfrm rot="5400000">
            <a:off x="3957136" y="2382072"/>
            <a:ext cx="932556" cy="24889"/>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252" name="Google Shape;2252;p201"/>
          <p:cNvSpPr/>
          <p:nvPr/>
        </p:nvSpPr>
        <p:spPr>
          <a:xfrm rot="5400000">
            <a:off x="7818926" y="2382072"/>
            <a:ext cx="932556"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253" name="Google Shape;2253;p201"/>
          <p:cNvSpPr txBox="1">
            <a:spLocks noGrp="1"/>
          </p:cNvSpPr>
          <p:nvPr>
            <p:ph type="subTitle" idx="4"/>
          </p:nvPr>
        </p:nvSpPr>
        <p:spPr>
          <a:xfrm>
            <a:off x="788333" y="1770388"/>
            <a:ext cx="3098102" cy="948044"/>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b="1">
                <a:solidFill>
                  <a:schemeClr val="dk1"/>
                </a:solidFill>
              </a:defRPr>
            </a:lvl2pPr>
            <a:lvl3pPr lvl="2" algn="l" rtl="0">
              <a:lnSpc>
                <a:spcPct val="90000"/>
              </a:lnSpc>
              <a:spcBef>
                <a:spcPts val="0"/>
              </a:spcBef>
              <a:spcAft>
                <a:spcPts val="0"/>
              </a:spcAft>
              <a:buClr>
                <a:schemeClr val="dk1"/>
              </a:buClr>
              <a:buSzPts val="1600"/>
              <a:buFont typeface="Arial"/>
              <a:buNone/>
              <a:defRPr sz="2174" b="1">
                <a:solidFill>
                  <a:schemeClr val="dk1"/>
                </a:solidFill>
              </a:defRPr>
            </a:lvl3pPr>
            <a:lvl4pPr lvl="3" algn="l" rtl="0">
              <a:lnSpc>
                <a:spcPct val="90000"/>
              </a:lnSpc>
              <a:spcBef>
                <a:spcPts val="0"/>
              </a:spcBef>
              <a:spcAft>
                <a:spcPts val="0"/>
              </a:spcAft>
              <a:buClr>
                <a:schemeClr val="dk1"/>
              </a:buClr>
              <a:buSzPts val="1600"/>
              <a:buFont typeface="Arial"/>
              <a:buNone/>
              <a:defRPr sz="2174" b="1">
                <a:solidFill>
                  <a:schemeClr val="dk1"/>
                </a:solidFill>
              </a:defRPr>
            </a:lvl4pPr>
            <a:lvl5pPr lvl="4" algn="l" rtl="0">
              <a:lnSpc>
                <a:spcPct val="90000"/>
              </a:lnSpc>
              <a:spcBef>
                <a:spcPts val="0"/>
              </a:spcBef>
              <a:spcAft>
                <a:spcPts val="0"/>
              </a:spcAft>
              <a:buClr>
                <a:schemeClr val="dk1"/>
              </a:buClr>
              <a:buSzPts val="1600"/>
              <a:buFont typeface="Arial"/>
              <a:buNone/>
              <a:defRPr sz="2174" b="1">
                <a:solidFill>
                  <a:schemeClr val="dk1"/>
                </a:solidFill>
              </a:defRPr>
            </a:lvl5pPr>
            <a:lvl6pPr lvl="5" algn="l" rtl="0">
              <a:lnSpc>
                <a:spcPct val="90000"/>
              </a:lnSpc>
              <a:spcBef>
                <a:spcPts val="0"/>
              </a:spcBef>
              <a:spcAft>
                <a:spcPts val="0"/>
              </a:spcAft>
              <a:buClr>
                <a:schemeClr val="dk1"/>
              </a:buClr>
              <a:buSzPts val="1600"/>
              <a:buNone/>
              <a:defRPr sz="2174" b="1">
                <a:solidFill>
                  <a:schemeClr val="dk1"/>
                </a:solidFill>
              </a:defRPr>
            </a:lvl6pPr>
            <a:lvl7pPr lvl="6" algn="l" rtl="0">
              <a:lnSpc>
                <a:spcPct val="90000"/>
              </a:lnSpc>
              <a:spcBef>
                <a:spcPts val="0"/>
              </a:spcBef>
              <a:spcAft>
                <a:spcPts val="0"/>
              </a:spcAft>
              <a:buClr>
                <a:schemeClr val="dk1"/>
              </a:buClr>
              <a:buSzPts val="1600"/>
              <a:buNone/>
              <a:defRPr sz="2174" b="1">
                <a:solidFill>
                  <a:schemeClr val="dk1"/>
                </a:solidFill>
              </a:defRPr>
            </a:lvl7pPr>
            <a:lvl8pPr lvl="7" algn="l" rtl="0">
              <a:lnSpc>
                <a:spcPct val="90000"/>
              </a:lnSpc>
              <a:spcBef>
                <a:spcPts val="0"/>
              </a:spcBef>
              <a:spcAft>
                <a:spcPts val="0"/>
              </a:spcAft>
              <a:buClr>
                <a:schemeClr val="dk1"/>
              </a:buClr>
              <a:buSzPts val="1600"/>
              <a:buNone/>
              <a:defRPr sz="2174" b="1">
                <a:solidFill>
                  <a:schemeClr val="dk1"/>
                </a:solidFill>
              </a:defRPr>
            </a:lvl8pPr>
            <a:lvl9pPr lvl="8" algn="l" rtl="0">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2254" name="Google Shape;2254;p201"/>
          <p:cNvSpPr txBox="1">
            <a:spLocks noGrp="1"/>
          </p:cNvSpPr>
          <p:nvPr>
            <p:ph type="subTitle" idx="5"/>
          </p:nvPr>
        </p:nvSpPr>
        <p:spPr>
          <a:xfrm>
            <a:off x="4683080" y="1770388"/>
            <a:ext cx="3098102" cy="948044"/>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b="1">
                <a:solidFill>
                  <a:schemeClr val="dk1"/>
                </a:solidFill>
              </a:defRPr>
            </a:lvl2pPr>
            <a:lvl3pPr lvl="2" algn="l" rtl="0">
              <a:lnSpc>
                <a:spcPct val="90000"/>
              </a:lnSpc>
              <a:spcBef>
                <a:spcPts val="0"/>
              </a:spcBef>
              <a:spcAft>
                <a:spcPts val="0"/>
              </a:spcAft>
              <a:buClr>
                <a:schemeClr val="dk1"/>
              </a:buClr>
              <a:buSzPts val="1600"/>
              <a:buFont typeface="Arial"/>
              <a:buNone/>
              <a:defRPr sz="2174" b="1">
                <a:solidFill>
                  <a:schemeClr val="dk1"/>
                </a:solidFill>
              </a:defRPr>
            </a:lvl3pPr>
            <a:lvl4pPr lvl="3" algn="l" rtl="0">
              <a:lnSpc>
                <a:spcPct val="90000"/>
              </a:lnSpc>
              <a:spcBef>
                <a:spcPts val="0"/>
              </a:spcBef>
              <a:spcAft>
                <a:spcPts val="0"/>
              </a:spcAft>
              <a:buClr>
                <a:schemeClr val="dk1"/>
              </a:buClr>
              <a:buSzPts val="1600"/>
              <a:buFont typeface="Arial"/>
              <a:buNone/>
              <a:defRPr sz="2174" b="1">
                <a:solidFill>
                  <a:schemeClr val="dk1"/>
                </a:solidFill>
              </a:defRPr>
            </a:lvl4pPr>
            <a:lvl5pPr lvl="4" algn="l" rtl="0">
              <a:lnSpc>
                <a:spcPct val="90000"/>
              </a:lnSpc>
              <a:spcBef>
                <a:spcPts val="0"/>
              </a:spcBef>
              <a:spcAft>
                <a:spcPts val="0"/>
              </a:spcAft>
              <a:buClr>
                <a:schemeClr val="dk1"/>
              </a:buClr>
              <a:buSzPts val="1600"/>
              <a:buFont typeface="Arial"/>
              <a:buNone/>
              <a:defRPr sz="2174" b="1">
                <a:solidFill>
                  <a:schemeClr val="dk1"/>
                </a:solidFill>
              </a:defRPr>
            </a:lvl5pPr>
            <a:lvl6pPr lvl="5" algn="l" rtl="0">
              <a:lnSpc>
                <a:spcPct val="90000"/>
              </a:lnSpc>
              <a:spcBef>
                <a:spcPts val="0"/>
              </a:spcBef>
              <a:spcAft>
                <a:spcPts val="0"/>
              </a:spcAft>
              <a:buClr>
                <a:schemeClr val="dk1"/>
              </a:buClr>
              <a:buSzPts val="1600"/>
              <a:buNone/>
              <a:defRPr sz="2174" b="1">
                <a:solidFill>
                  <a:schemeClr val="dk1"/>
                </a:solidFill>
              </a:defRPr>
            </a:lvl6pPr>
            <a:lvl7pPr lvl="6" algn="l" rtl="0">
              <a:lnSpc>
                <a:spcPct val="90000"/>
              </a:lnSpc>
              <a:spcBef>
                <a:spcPts val="0"/>
              </a:spcBef>
              <a:spcAft>
                <a:spcPts val="0"/>
              </a:spcAft>
              <a:buClr>
                <a:schemeClr val="dk1"/>
              </a:buClr>
              <a:buSzPts val="1600"/>
              <a:buNone/>
              <a:defRPr sz="2174" b="1">
                <a:solidFill>
                  <a:schemeClr val="dk1"/>
                </a:solidFill>
              </a:defRPr>
            </a:lvl7pPr>
            <a:lvl8pPr lvl="7" algn="l" rtl="0">
              <a:lnSpc>
                <a:spcPct val="90000"/>
              </a:lnSpc>
              <a:spcBef>
                <a:spcPts val="0"/>
              </a:spcBef>
              <a:spcAft>
                <a:spcPts val="0"/>
              </a:spcAft>
              <a:buClr>
                <a:schemeClr val="dk1"/>
              </a:buClr>
              <a:buSzPts val="1600"/>
              <a:buNone/>
              <a:defRPr sz="2174" b="1">
                <a:solidFill>
                  <a:schemeClr val="dk1"/>
                </a:solidFill>
              </a:defRPr>
            </a:lvl8pPr>
            <a:lvl9pPr lvl="8" algn="l" rtl="0">
              <a:lnSpc>
                <a:spcPct val="90000"/>
              </a:lnSpc>
              <a:spcBef>
                <a:spcPts val="0"/>
              </a:spcBef>
              <a:spcAft>
                <a:spcPts val="0"/>
              </a:spcAft>
              <a:buClr>
                <a:schemeClr val="dk1"/>
              </a:buClr>
              <a:buSzPts val="1600"/>
              <a:buNone/>
              <a:defRPr sz="2174" b="1">
                <a:solidFill>
                  <a:schemeClr val="dk1"/>
                </a:solidFill>
              </a:defRPr>
            </a:lvl9pPr>
          </a:lstStyle>
          <a:p>
            <a:endParaRPr/>
          </a:p>
        </p:txBody>
      </p:sp>
      <p:cxnSp>
        <p:nvCxnSpPr>
          <p:cNvPr id="2255" name="Google Shape;2255;p201"/>
          <p:cNvCxnSpPr/>
          <p:nvPr/>
        </p:nvCxnSpPr>
        <p:spPr>
          <a:xfrm>
            <a:off x="8602340" y="3772777"/>
            <a:ext cx="2849618" cy="0"/>
          </a:xfrm>
          <a:prstGeom prst="straightConnector1">
            <a:avLst/>
          </a:prstGeom>
          <a:noFill/>
          <a:ln w="9525" cap="rnd" cmpd="sng">
            <a:solidFill>
              <a:schemeClr val="lt2"/>
            </a:solidFill>
            <a:prstDash val="solid"/>
            <a:round/>
            <a:headEnd type="none" w="sm" len="sm"/>
            <a:tailEnd type="none" w="sm" len="sm"/>
          </a:ln>
        </p:spPr>
      </p:cxnSp>
      <p:cxnSp>
        <p:nvCxnSpPr>
          <p:cNvPr id="2256" name="Google Shape;2256;p201"/>
          <p:cNvCxnSpPr/>
          <p:nvPr/>
        </p:nvCxnSpPr>
        <p:spPr>
          <a:xfrm>
            <a:off x="8602342" y="4815732"/>
            <a:ext cx="2849618" cy="0"/>
          </a:xfrm>
          <a:prstGeom prst="straightConnector1">
            <a:avLst/>
          </a:prstGeom>
          <a:noFill/>
          <a:ln w="9525" cap="rnd" cmpd="sng">
            <a:solidFill>
              <a:schemeClr val="lt2"/>
            </a:solidFill>
            <a:prstDash val="solid"/>
            <a:round/>
            <a:headEnd type="none" w="sm" len="sm"/>
            <a:tailEnd type="none" w="sm" len="sm"/>
          </a:ln>
        </p:spPr>
      </p:cxnSp>
      <p:sp>
        <p:nvSpPr>
          <p:cNvPr id="2257" name="Google Shape;2257;p201"/>
          <p:cNvSpPr txBox="1">
            <a:spLocks noGrp="1"/>
          </p:cNvSpPr>
          <p:nvPr>
            <p:ph type="subTitle" idx="6"/>
          </p:nvPr>
        </p:nvSpPr>
        <p:spPr>
          <a:xfrm>
            <a:off x="8498023" y="1770388"/>
            <a:ext cx="3098102" cy="948044"/>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b="1">
                <a:solidFill>
                  <a:schemeClr val="dk1"/>
                </a:solidFill>
              </a:defRPr>
            </a:lvl2pPr>
            <a:lvl3pPr lvl="2" algn="l" rtl="0">
              <a:lnSpc>
                <a:spcPct val="90000"/>
              </a:lnSpc>
              <a:spcBef>
                <a:spcPts val="0"/>
              </a:spcBef>
              <a:spcAft>
                <a:spcPts val="0"/>
              </a:spcAft>
              <a:buClr>
                <a:schemeClr val="dk1"/>
              </a:buClr>
              <a:buSzPts val="1600"/>
              <a:buFont typeface="Arial"/>
              <a:buNone/>
              <a:defRPr sz="2174" b="1">
                <a:solidFill>
                  <a:schemeClr val="dk1"/>
                </a:solidFill>
              </a:defRPr>
            </a:lvl3pPr>
            <a:lvl4pPr lvl="3" algn="l" rtl="0">
              <a:lnSpc>
                <a:spcPct val="90000"/>
              </a:lnSpc>
              <a:spcBef>
                <a:spcPts val="0"/>
              </a:spcBef>
              <a:spcAft>
                <a:spcPts val="0"/>
              </a:spcAft>
              <a:buClr>
                <a:schemeClr val="dk1"/>
              </a:buClr>
              <a:buSzPts val="1600"/>
              <a:buFont typeface="Arial"/>
              <a:buNone/>
              <a:defRPr sz="2174" b="1">
                <a:solidFill>
                  <a:schemeClr val="dk1"/>
                </a:solidFill>
              </a:defRPr>
            </a:lvl4pPr>
            <a:lvl5pPr lvl="4" algn="l" rtl="0">
              <a:lnSpc>
                <a:spcPct val="90000"/>
              </a:lnSpc>
              <a:spcBef>
                <a:spcPts val="0"/>
              </a:spcBef>
              <a:spcAft>
                <a:spcPts val="0"/>
              </a:spcAft>
              <a:buClr>
                <a:schemeClr val="dk1"/>
              </a:buClr>
              <a:buSzPts val="1600"/>
              <a:buFont typeface="Arial"/>
              <a:buNone/>
              <a:defRPr sz="2174" b="1">
                <a:solidFill>
                  <a:schemeClr val="dk1"/>
                </a:solidFill>
              </a:defRPr>
            </a:lvl5pPr>
            <a:lvl6pPr lvl="5" algn="l" rtl="0">
              <a:lnSpc>
                <a:spcPct val="90000"/>
              </a:lnSpc>
              <a:spcBef>
                <a:spcPts val="0"/>
              </a:spcBef>
              <a:spcAft>
                <a:spcPts val="0"/>
              </a:spcAft>
              <a:buClr>
                <a:schemeClr val="dk1"/>
              </a:buClr>
              <a:buSzPts val="1600"/>
              <a:buNone/>
              <a:defRPr sz="2174" b="1">
                <a:solidFill>
                  <a:schemeClr val="dk1"/>
                </a:solidFill>
              </a:defRPr>
            </a:lvl6pPr>
            <a:lvl7pPr lvl="6" algn="l" rtl="0">
              <a:lnSpc>
                <a:spcPct val="90000"/>
              </a:lnSpc>
              <a:spcBef>
                <a:spcPts val="0"/>
              </a:spcBef>
              <a:spcAft>
                <a:spcPts val="0"/>
              </a:spcAft>
              <a:buClr>
                <a:schemeClr val="dk1"/>
              </a:buClr>
              <a:buSzPts val="1600"/>
              <a:buNone/>
              <a:defRPr sz="2174" b="1">
                <a:solidFill>
                  <a:schemeClr val="dk1"/>
                </a:solidFill>
              </a:defRPr>
            </a:lvl7pPr>
            <a:lvl8pPr lvl="7" algn="l" rtl="0">
              <a:lnSpc>
                <a:spcPct val="90000"/>
              </a:lnSpc>
              <a:spcBef>
                <a:spcPts val="0"/>
              </a:spcBef>
              <a:spcAft>
                <a:spcPts val="0"/>
              </a:spcAft>
              <a:buClr>
                <a:schemeClr val="dk1"/>
              </a:buClr>
              <a:buSzPts val="1600"/>
              <a:buNone/>
              <a:defRPr sz="2174" b="1">
                <a:solidFill>
                  <a:schemeClr val="dk1"/>
                </a:solidFill>
              </a:defRPr>
            </a:lvl8pPr>
            <a:lvl9pPr lvl="8" algn="l" rtl="0">
              <a:lnSpc>
                <a:spcPct val="90000"/>
              </a:lnSpc>
              <a:spcBef>
                <a:spcPts val="0"/>
              </a:spcBef>
              <a:spcAft>
                <a:spcPts val="0"/>
              </a:spcAft>
              <a:buClr>
                <a:schemeClr val="dk1"/>
              </a:buClr>
              <a:buSzPts val="1600"/>
              <a:buNone/>
              <a:defRPr sz="2174" b="1">
                <a:solidFill>
                  <a:schemeClr val="dk1"/>
                </a:solidFill>
              </a:defRPr>
            </a:lvl9pPr>
          </a:lstStyle>
          <a:p>
            <a:endParaRPr/>
          </a:p>
        </p:txBody>
      </p:sp>
      <p:sp>
        <p:nvSpPr>
          <p:cNvPr id="2258" name="Google Shape;2258;p201"/>
          <p:cNvSpPr txBox="1">
            <a:spLocks noGrp="1"/>
          </p:cNvSpPr>
          <p:nvPr>
            <p:ph type="subTitle" idx="7"/>
          </p:nvPr>
        </p:nvSpPr>
        <p:spPr>
          <a:xfrm>
            <a:off x="8515327" y="2750830"/>
            <a:ext cx="3069949" cy="102181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9" name="Google Shape;2259;p201"/>
          <p:cNvSpPr txBox="1">
            <a:spLocks noGrp="1"/>
          </p:cNvSpPr>
          <p:nvPr>
            <p:ph type="subTitle" idx="8"/>
          </p:nvPr>
        </p:nvSpPr>
        <p:spPr>
          <a:xfrm>
            <a:off x="8515327" y="3803035"/>
            <a:ext cx="3069949" cy="102181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260" name="Google Shape;2260;p201"/>
          <p:cNvCxnSpPr/>
          <p:nvPr/>
        </p:nvCxnSpPr>
        <p:spPr>
          <a:xfrm>
            <a:off x="4776328" y="3770568"/>
            <a:ext cx="2849618" cy="0"/>
          </a:xfrm>
          <a:prstGeom prst="straightConnector1">
            <a:avLst/>
          </a:prstGeom>
          <a:noFill/>
          <a:ln w="9525" cap="rnd" cmpd="sng">
            <a:solidFill>
              <a:schemeClr val="lt2"/>
            </a:solidFill>
            <a:prstDash val="solid"/>
            <a:round/>
            <a:headEnd type="none" w="sm" len="sm"/>
            <a:tailEnd type="none" w="sm" len="sm"/>
          </a:ln>
        </p:spPr>
      </p:cxnSp>
      <p:cxnSp>
        <p:nvCxnSpPr>
          <p:cNvPr id="2261" name="Google Shape;2261;p201"/>
          <p:cNvCxnSpPr/>
          <p:nvPr/>
        </p:nvCxnSpPr>
        <p:spPr>
          <a:xfrm>
            <a:off x="4776331" y="4813523"/>
            <a:ext cx="2849618" cy="0"/>
          </a:xfrm>
          <a:prstGeom prst="straightConnector1">
            <a:avLst/>
          </a:prstGeom>
          <a:noFill/>
          <a:ln w="9525" cap="rnd" cmpd="sng">
            <a:solidFill>
              <a:schemeClr val="lt2"/>
            </a:solidFill>
            <a:prstDash val="solid"/>
            <a:round/>
            <a:headEnd type="none" w="sm" len="sm"/>
            <a:tailEnd type="none" w="sm" len="sm"/>
          </a:ln>
        </p:spPr>
      </p:cxnSp>
      <p:sp>
        <p:nvSpPr>
          <p:cNvPr id="2262" name="Google Shape;2262;p201"/>
          <p:cNvSpPr txBox="1">
            <a:spLocks noGrp="1"/>
          </p:cNvSpPr>
          <p:nvPr>
            <p:ph type="subTitle" idx="9"/>
          </p:nvPr>
        </p:nvSpPr>
        <p:spPr>
          <a:xfrm>
            <a:off x="4689315" y="2748621"/>
            <a:ext cx="3069949" cy="102181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3" name="Google Shape;2263;p201"/>
          <p:cNvSpPr txBox="1">
            <a:spLocks noGrp="1"/>
          </p:cNvSpPr>
          <p:nvPr>
            <p:ph type="subTitle" idx="13"/>
          </p:nvPr>
        </p:nvSpPr>
        <p:spPr>
          <a:xfrm>
            <a:off x="4689315" y="3800825"/>
            <a:ext cx="3069949" cy="102181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264" name="Google Shape;2264;p201"/>
          <p:cNvCxnSpPr/>
          <p:nvPr/>
        </p:nvCxnSpPr>
        <p:spPr>
          <a:xfrm>
            <a:off x="896220" y="3770568"/>
            <a:ext cx="2849618" cy="0"/>
          </a:xfrm>
          <a:prstGeom prst="straightConnector1">
            <a:avLst/>
          </a:prstGeom>
          <a:noFill/>
          <a:ln w="9525" cap="rnd" cmpd="sng">
            <a:solidFill>
              <a:schemeClr val="lt2"/>
            </a:solidFill>
            <a:prstDash val="solid"/>
            <a:round/>
            <a:headEnd type="none" w="sm" len="sm"/>
            <a:tailEnd type="none" w="sm" len="sm"/>
          </a:ln>
        </p:spPr>
      </p:cxnSp>
      <p:cxnSp>
        <p:nvCxnSpPr>
          <p:cNvPr id="2265" name="Google Shape;2265;p201"/>
          <p:cNvCxnSpPr/>
          <p:nvPr/>
        </p:nvCxnSpPr>
        <p:spPr>
          <a:xfrm>
            <a:off x="896223" y="4813523"/>
            <a:ext cx="2849618" cy="0"/>
          </a:xfrm>
          <a:prstGeom prst="straightConnector1">
            <a:avLst/>
          </a:prstGeom>
          <a:noFill/>
          <a:ln w="9525" cap="rnd" cmpd="sng">
            <a:solidFill>
              <a:schemeClr val="lt2"/>
            </a:solidFill>
            <a:prstDash val="solid"/>
            <a:round/>
            <a:headEnd type="none" w="sm" len="sm"/>
            <a:tailEnd type="none" w="sm" len="sm"/>
          </a:ln>
        </p:spPr>
      </p:cxnSp>
      <p:sp>
        <p:nvSpPr>
          <p:cNvPr id="2266" name="Google Shape;2266;p201"/>
          <p:cNvSpPr txBox="1">
            <a:spLocks noGrp="1"/>
          </p:cNvSpPr>
          <p:nvPr>
            <p:ph type="subTitle" idx="14"/>
          </p:nvPr>
        </p:nvSpPr>
        <p:spPr>
          <a:xfrm>
            <a:off x="809207" y="2748621"/>
            <a:ext cx="3069949" cy="102181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7" name="Google Shape;2267;p201"/>
          <p:cNvSpPr txBox="1">
            <a:spLocks noGrp="1"/>
          </p:cNvSpPr>
          <p:nvPr>
            <p:ph type="subTitle" idx="15"/>
          </p:nvPr>
        </p:nvSpPr>
        <p:spPr>
          <a:xfrm>
            <a:off x="809207" y="3800825"/>
            <a:ext cx="3069949" cy="1021817"/>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8" name="Google Shape;2268;p201"/>
          <p:cNvSpPr txBox="1">
            <a:spLocks noGrp="1"/>
          </p:cNvSpPr>
          <p:nvPr>
            <p:ph type="title"/>
          </p:nvPr>
        </p:nvSpPr>
        <p:spPr>
          <a:xfrm>
            <a:off x="620770" y="0"/>
            <a:ext cx="11219757" cy="1528446"/>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374600111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2269"/>
        <p:cNvGrpSpPr/>
        <p:nvPr/>
      </p:nvGrpSpPr>
      <p:grpSpPr>
        <a:xfrm>
          <a:off x="0" y="0"/>
          <a:ext cx="0" cy="0"/>
          <a:chOff x="0" y="0"/>
          <a:chExt cx="0" cy="0"/>
        </a:xfrm>
      </p:grpSpPr>
      <p:grpSp>
        <p:nvGrpSpPr>
          <p:cNvPr id="2270" name="Google Shape;2270;p202"/>
          <p:cNvGrpSpPr/>
          <p:nvPr/>
        </p:nvGrpSpPr>
        <p:grpSpPr>
          <a:xfrm rot="-5400000" flipH="1">
            <a:off x="8119193" y="2610410"/>
            <a:ext cx="163216" cy="1417893"/>
            <a:chOff x="8582641" y="8238480"/>
            <a:chExt cx="320100" cy="2780040"/>
          </a:xfrm>
        </p:grpSpPr>
        <p:cxnSp>
          <p:nvCxnSpPr>
            <p:cNvPr id="2271" name="Google Shape;2271;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2" name="Google Shape;2272;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273" name="Google Shape;2273;p202"/>
          <p:cNvGrpSpPr/>
          <p:nvPr/>
        </p:nvGrpSpPr>
        <p:grpSpPr>
          <a:xfrm rot="5400000">
            <a:off x="4139098" y="2593454"/>
            <a:ext cx="163216" cy="1417893"/>
            <a:chOff x="8582641" y="8238480"/>
            <a:chExt cx="320100" cy="2780040"/>
          </a:xfrm>
        </p:grpSpPr>
        <p:cxnSp>
          <p:nvCxnSpPr>
            <p:cNvPr id="2274" name="Google Shape;2274;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5" name="Google Shape;2275;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276" name="Google Shape;2276;p202"/>
          <p:cNvGrpSpPr/>
          <p:nvPr/>
        </p:nvGrpSpPr>
        <p:grpSpPr>
          <a:xfrm>
            <a:off x="6148503" y="4458372"/>
            <a:ext cx="163260" cy="1417513"/>
            <a:chOff x="8582641" y="8238480"/>
            <a:chExt cx="320100" cy="2780040"/>
          </a:xfrm>
        </p:grpSpPr>
        <p:cxnSp>
          <p:nvCxnSpPr>
            <p:cNvPr id="2277" name="Google Shape;2277;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78" name="Google Shape;2278;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279" name="Google Shape;2279;p202"/>
          <p:cNvGrpSpPr/>
          <p:nvPr/>
        </p:nvGrpSpPr>
        <p:grpSpPr>
          <a:xfrm rot="10800000" flipH="1">
            <a:off x="6148503" y="564283"/>
            <a:ext cx="163260" cy="1417513"/>
            <a:chOff x="8582641" y="8238480"/>
            <a:chExt cx="320100" cy="2780040"/>
          </a:xfrm>
        </p:grpSpPr>
        <p:cxnSp>
          <p:nvCxnSpPr>
            <p:cNvPr id="2280" name="Google Shape;2280;p20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81" name="Google Shape;2281;p20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282" name="Google Shape;2282;p202"/>
          <p:cNvGrpSpPr/>
          <p:nvPr/>
        </p:nvGrpSpPr>
        <p:grpSpPr>
          <a:xfrm flipH="1">
            <a:off x="4389090" y="1437738"/>
            <a:ext cx="3658115" cy="3730689"/>
            <a:chOff x="2466726" y="-956149"/>
            <a:chExt cx="10032274" cy="10058401"/>
          </a:xfrm>
        </p:grpSpPr>
        <p:sp>
          <p:nvSpPr>
            <p:cNvPr id="2283" name="Google Shape;2283;p202"/>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lt1"/>
                </a:solidFill>
                <a:latin typeface="Arial"/>
                <a:ea typeface="Arial"/>
                <a:cs typeface="Arial"/>
                <a:sym typeface="Arial"/>
              </a:endParaRPr>
            </a:p>
          </p:txBody>
        </p:sp>
        <p:sp>
          <p:nvSpPr>
            <p:cNvPr id="2284" name="Google Shape;2284;p202"/>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lt1"/>
                </a:solidFill>
                <a:latin typeface="Arial"/>
                <a:ea typeface="Arial"/>
                <a:cs typeface="Arial"/>
                <a:sym typeface="Arial"/>
              </a:endParaRPr>
            </a:p>
          </p:txBody>
        </p:sp>
        <p:sp>
          <p:nvSpPr>
            <p:cNvPr id="2285" name="Google Shape;2285;p202"/>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lt1"/>
                </a:solidFill>
                <a:latin typeface="Arial"/>
                <a:ea typeface="Arial"/>
                <a:cs typeface="Arial"/>
                <a:sym typeface="Arial"/>
              </a:endParaRPr>
            </a:p>
          </p:txBody>
        </p:sp>
        <p:sp>
          <p:nvSpPr>
            <p:cNvPr id="2286" name="Google Shape;2286;p202"/>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lt1"/>
                </a:solidFill>
                <a:latin typeface="Arial"/>
                <a:ea typeface="Arial"/>
                <a:cs typeface="Arial"/>
                <a:sym typeface="Arial"/>
              </a:endParaRPr>
            </a:p>
          </p:txBody>
        </p:sp>
      </p:grpSp>
      <p:sp>
        <p:nvSpPr>
          <p:cNvPr id="2287" name="Google Shape;2287;p202"/>
          <p:cNvSpPr txBox="1">
            <a:spLocks noGrp="1"/>
          </p:cNvSpPr>
          <p:nvPr>
            <p:ph type="subTitle" idx="1"/>
          </p:nvPr>
        </p:nvSpPr>
        <p:spPr>
          <a:xfrm>
            <a:off x="584514" y="3233024"/>
            <a:ext cx="2798207" cy="33585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88" name="Google Shape;2288;p202"/>
          <p:cNvSpPr txBox="1">
            <a:spLocks noGrp="1"/>
          </p:cNvSpPr>
          <p:nvPr>
            <p:ph type="subTitle" idx="2"/>
          </p:nvPr>
        </p:nvSpPr>
        <p:spPr>
          <a:xfrm>
            <a:off x="584514" y="3320068"/>
            <a:ext cx="2798207"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289" name="Google Shape;2289;p202"/>
          <p:cNvSpPr txBox="1">
            <a:spLocks noGrp="1"/>
          </p:cNvSpPr>
          <p:nvPr>
            <p:ph type="subTitle" idx="3"/>
          </p:nvPr>
        </p:nvSpPr>
        <p:spPr>
          <a:xfrm>
            <a:off x="6454530" y="559562"/>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90" name="Google Shape;2290;p202"/>
          <p:cNvSpPr txBox="1">
            <a:spLocks noGrp="1"/>
          </p:cNvSpPr>
          <p:nvPr>
            <p:ph type="subTitle" idx="4"/>
          </p:nvPr>
        </p:nvSpPr>
        <p:spPr>
          <a:xfrm>
            <a:off x="6457795" y="646605"/>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291" name="Google Shape;2291;p202"/>
          <p:cNvSpPr txBox="1">
            <a:spLocks noGrp="1"/>
          </p:cNvSpPr>
          <p:nvPr>
            <p:ph type="subTitle" idx="5"/>
          </p:nvPr>
        </p:nvSpPr>
        <p:spPr>
          <a:xfrm>
            <a:off x="6454530" y="5719967"/>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92" name="Google Shape;2292;p202"/>
          <p:cNvSpPr txBox="1">
            <a:spLocks noGrp="1"/>
          </p:cNvSpPr>
          <p:nvPr>
            <p:ph type="subTitle" idx="6"/>
          </p:nvPr>
        </p:nvSpPr>
        <p:spPr>
          <a:xfrm>
            <a:off x="6454530" y="5807010"/>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293" name="Google Shape;2293;p202"/>
          <p:cNvSpPr txBox="1">
            <a:spLocks noGrp="1"/>
          </p:cNvSpPr>
          <p:nvPr>
            <p:ph type="subTitle" idx="7"/>
          </p:nvPr>
        </p:nvSpPr>
        <p:spPr>
          <a:xfrm>
            <a:off x="9028881" y="3245460"/>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94" name="Google Shape;2294;p202"/>
          <p:cNvSpPr txBox="1">
            <a:spLocks noGrp="1"/>
          </p:cNvSpPr>
          <p:nvPr>
            <p:ph type="subTitle" idx="8"/>
          </p:nvPr>
        </p:nvSpPr>
        <p:spPr>
          <a:xfrm>
            <a:off x="9028881" y="3332502"/>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388327044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2295"/>
        <p:cNvGrpSpPr/>
        <p:nvPr/>
      </p:nvGrpSpPr>
      <p:grpSpPr>
        <a:xfrm>
          <a:off x="0" y="0"/>
          <a:ext cx="0" cy="0"/>
          <a:chOff x="0" y="0"/>
          <a:chExt cx="0" cy="0"/>
        </a:xfrm>
      </p:grpSpPr>
      <p:grpSp>
        <p:nvGrpSpPr>
          <p:cNvPr id="2296" name="Google Shape;2296;p203"/>
          <p:cNvGrpSpPr/>
          <p:nvPr/>
        </p:nvGrpSpPr>
        <p:grpSpPr>
          <a:xfrm rot="-5400000" flipH="1">
            <a:off x="8119193" y="2610410"/>
            <a:ext cx="163216" cy="1417893"/>
            <a:chOff x="8582641" y="8238480"/>
            <a:chExt cx="320100" cy="2780040"/>
          </a:xfrm>
        </p:grpSpPr>
        <p:cxnSp>
          <p:nvCxnSpPr>
            <p:cNvPr id="2297" name="Google Shape;2297;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298" name="Google Shape;2298;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299" name="Google Shape;2299;p203"/>
          <p:cNvGrpSpPr/>
          <p:nvPr/>
        </p:nvGrpSpPr>
        <p:grpSpPr>
          <a:xfrm rot="5400000">
            <a:off x="4139098" y="2593454"/>
            <a:ext cx="163216" cy="1417893"/>
            <a:chOff x="8582641" y="8238480"/>
            <a:chExt cx="320100" cy="2780040"/>
          </a:xfrm>
        </p:grpSpPr>
        <p:cxnSp>
          <p:nvCxnSpPr>
            <p:cNvPr id="2300" name="Google Shape;2300;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1" name="Google Shape;2301;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302" name="Google Shape;2302;p203"/>
          <p:cNvGrpSpPr/>
          <p:nvPr/>
        </p:nvGrpSpPr>
        <p:grpSpPr>
          <a:xfrm>
            <a:off x="6148503" y="4458372"/>
            <a:ext cx="163260" cy="1417513"/>
            <a:chOff x="8582641" y="8238480"/>
            <a:chExt cx="320100" cy="2780040"/>
          </a:xfrm>
        </p:grpSpPr>
        <p:cxnSp>
          <p:nvCxnSpPr>
            <p:cNvPr id="2303" name="Google Shape;2303;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4" name="Google Shape;2304;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305" name="Google Shape;2305;p203"/>
          <p:cNvGrpSpPr/>
          <p:nvPr/>
        </p:nvGrpSpPr>
        <p:grpSpPr>
          <a:xfrm rot="10800000" flipH="1">
            <a:off x="6148503" y="564283"/>
            <a:ext cx="163260" cy="1417513"/>
            <a:chOff x="8582641" y="8238480"/>
            <a:chExt cx="320100" cy="2780040"/>
          </a:xfrm>
        </p:grpSpPr>
        <p:cxnSp>
          <p:nvCxnSpPr>
            <p:cNvPr id="2306" name="Google Shape;2306;p20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07" name="Google Shape;2307;p20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308" name="Google Shape;2308;p203"/>
          <p:cNvGrpSpPr/>
          <p:nvPr/>
        </p:nvGrpSpPr>
        <p:grpSpPr>
          <a:xfrm flipH="1">
            <a:off x="4389090" y="1437856"/>
            <a:ext cx="3658115" cy="3730689"/>
            <a:chOff x="2466726" y="-956149"/>
            <a:chExt cx="10032274" cy="10058401"/>
          </a:xfrm>
        </p:grpSpPr>
        <p:sp>
          <p:nvSpPr>
            <p:cNvPr id="2309" name="Google Shape;2309;p203"/>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0" i="0" u="none" strike="noStrike" cap="none">
                <a:solidFill>
                  <a:schemeClr val="lt1"/>
                </a:solidFill>
                <a:latin typeface="Arial"/>
                <a:ea typeface="Arial"/>
                <a:cs typeface="Arial"/>
                <a:sym typeface="Arial"/>
              </a:endParaRPr>
            </a:p>
          </p:txBody>
        </p:sp>
        <p:sp>
          <p:nvSpPr>
            <p:cNvPr id="2310" name="Google Shape;2310;p203"/>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0" i="0" u="none" strike="noStrike" cap="none">
                <a:solidFill>
                  <a:schemeClr val="lt1"/>
                </a:solidFill>
                <a:latin typeface="Arial"/>
                <a:ea typeface="Arial"/>
                <a:cs typeface="Arial"/>
                <a:sym typeface="Arial"/>
              </a:endParaRPr>
            </a:p>
          </p:txBody>
        </p:sp>
        <p:sp>
          <p:nvSpPr>
            <p:cNvPr id="2311" name="Google Shape;2311;p203"/>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0" i="0" u="none" strike="noStrike" cap="none">
                <a:solidFill>
                  <a:schemeClr val="lt1"/>
                </a:solidFill>
                <a:latin typeface="Arial"/>
                <a:ea typeface="Arial"/>
                <a:cs typeface="Arial"/>
                <a:sym typeface="Arial"/>
              </a:endParaRPr>
            </a:p>
          </p:txBody>
        </p:sp>
        <p:sp>
          <p:nvSpPr>
            <p:cNvPr id="2312" name="Google Shape;2312;p203"/>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0" i="0" u="none" strike="noStrike" cap="none">
                <a:solidFill>
                  <a:schemeClr val="lt1"/>
                </a:solidFill>
                <a:latin typeface="Arial"/>
                <a:ea typeface="Arial"/>
                <a:cs typeface="Arial"/>
                <a:sym typeface="Arial"/>
              </a:endParaRPr>
            </a:p>
          </p:txBody>
        </p:sp>
      </p:grpSp>
      <p:sp>
        <p:nvSpPr>
          <p:cNvPr id="2313" name="Google Shape;2313;p203"/>
          <p:cNvSpPr txBox="1">
            <a:spLocks noGrp="1"/>
          </p:cNvSpPr>
          <p:nvPr>
            <p:ph type="subTitle" idx="1"/>
          </p:nvPr>
        </p:nvSpPr>
        <p:spPr>
          <a:xfrm>
            <a:off x="584514" y="3233024"/>
            <a:ext cx="2798207" cy="33585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14" name="Google Shape;2314;p203"/>
          <p:cNvSpPr txBox="1">
            <a:spLocks noGrp="1"/>
          </p:cNvSpPr>
          <p:nvPr>
            <p:ph type="subTitle" idx="2"/>
          </p:nvPr>
        </p:nvSpPr>
        <p:spPr>
          <a:xfrm>
            <a:off x="584514" y="3320068"/>
            <a:ext cx="2798207"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15" name="Google Shape;2315;p203"/>
          <p:cNvSpPr txBox="1">
            <a:spLocks noGrp="1"/>
          </p:cNvSpPr>
          <p:nvPr>
            <p:ph type="subTitle" idx="3"/>
          </p:nvPr>
        </p:nvSpPr>
        <p:spPr>
          <a:xfrm>
            <a:off x="6454530" y="559562"/>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16" name="Google Shape;2316;p203"/>
          <p:cNvSpPr txBox="1">
            <a:spLocks noGrp="1"/>
          </p:cNvSpPr>
          <p:nvPr>
            <p:ph type="subTitle" idx="4"/>
          </p:nvPr>
        </p:nvSpPr>
        <p:spPr>
          <a:xfrm>
            <a:off x="6457795" y="646605"/>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17" name="Google Shape;2317;p203"/>
          <p:cNvSpPr txBox="1">
            <a:spLocks noGrp="1"/>
          </p:cNvSpPr>
          <p:nvPr>
            <p:ph type="subTitle" idx="5"/>
          </p:nvPr>
        </p:nvSpPr>
        <p:spPr>
          <a:xfrm>
            <a:off x="6454530" y="5719967"/>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18" name="Google Shape;2318;p203"/>
          <p:cNvSpPr txBox="1">
            <a:spLocks noGrp="1"/>
          </p:cNvSpPr>
          <p:nvPr>
            <p:ph type="subTitle" idx="6"/>
          </p:nvPr>
        </p:nvSpPr>
        <p:spPr>
          <a:xfrm>
            <a:off x="6454530" y="5807010"/>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19" name="Google Shape;2319;p203"/>
          <p:cNvSpPr txBox="1">
            <a:spLocks noGrp="1"/>
          </p:cNvSpPr>
          <p:nvPr>
            <p:ph type="subTitle" idx="7"/>
          </p:nvPr>
        </p:nvSpPr>
        <p:spPr>
          <a:xfrm>
            <a:off x="9028881" y="3245460"/>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20" name="Google Shape;2320;p203"/>
          <p:cNvSpPr txBox="1">
            <a:spLocks noGrp="1"/>
          </p:cNvSpPr>
          <p:nvPr>
            <p:ph type="subTitle" idx="8"/>
          </p:nvPr>
        </p:nvSpPr>
        <p:spPr>
          <a:xfrm>
            <a:off x="9028881" y="3332502"/>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329966100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2321"/>
        <p:cNvGrpSpPr/>
        <p:nvPr/>
      </p:nvGrpSpPr>
      <p:grpSpPr>
        <a:xfrm>
          <a:off x="0" y="0"/>
          <a:ext cx="0" cy="0"/>
          <a:chOff x="0" y="0"/>
          <a:chExt cx="0" cy="0"/>
        </a:xfrm>
      </p:grpSpPr>
      <p:grpSp>
        <p:nvGrpSpPr>
          <p:cNvPr id="2322" name="Google Shape;2322;p204"/>
          <p:cNvGrpSpPr/>
          <p:nvPr/>
        </p:nvGrpSpPr>
        <p:grpSpPr>
          <a:xfrm rot="-5400000" flipH="1">
            <a:off x="8049059" y="3653364"/>
            <a:ext cx="163216" cy="1417893"/>
            <a:chOff x="8582641" y="8238480"/>
            <a:chExt cx="320100" cy="2780040"/>
          </a:xfrm>
        </p:grpSpPr>
        <p:cxnSp>
          <p:nvCxnSpPr>
            <p:cNvPr id="2323" name="Google Shape;2323;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24" name="Google Shape;2324;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325" name="Google Shape;2325;p204"/>
          <p:cNvGrpSpPr/>
          <p:nvPr/>
        </p:nvGrpSpPr>
        <p:grpSpPr>
          <a:xfrm rot="10800000" flipH="1">
            <a:off x="6148503" y="991726"/>
            <a:ext cx="163260" cy="1417513"/>
            <a:chOff x="8582641" y="8238480"/>
            <a:chExt cx="320100" cy="2780040"/>
          </a:xfrm>
        </p:grpSpPr>
        <p:cxnSp>
          <p:nvCxnSpPr>
            <p:cNvPr id="2326" name="Google Shape;2326;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27" name="Google Shape;2327;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328" name="Google Shape;2328;p204"/>
          <p:cNvGrpSpPr/>
          <p:nvPr/>
        </p:nvGrpSpPr>
        <p:grpSpPr>
          <a:xfrm rot="5400000">
            <a:off x="4224731" y="3653364"/>
            <a:ext cx="163216" cy="1417893"/>
            <a:chOff x="8582641" y="8238480"/>
            <a:chExt cx="320100" cy="2780040"/>
          </a:xfrm>
        </p:grpSpPr>
        <p:cxnSp>
          <p:nvCxnSpPr>
            <p:cNvPr id="2329" name="Google Shape;2329;p2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30" name="Google Shape;2330;p2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331" name="Google Shape;2331;p204"/>
          <p:cNvGrpSpPr/>
          <p:nvPr/>
        </p:nvGrpSpPr>
        <p:grpSpPr>
          <a:xfrm>
            <a:off x="4348473" y="1865232"/>
            <a:ext cx="3738934" cy="3730572"/>
            <a:chOff x="2779615" y="736954"/>
            <a:chExt cx="4778508" cy="4767941"/>
          </a:xfrm>
        </p:grpSpPr>
        <p:sp>
          <p:nvSpPr>
            <p:cNvPr id="2332" name="Google Shape;2332;p204"/>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sp>
          <p:nvSpPr>
            <p:cNvPr id="2333" name="Google Shape;2333;p204"/>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sp>
          <p:nvSpPr>
            <p:cNvPr id="2334" name="Google Shape;2334;p204"/>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grpSp>
      <p:sp>
        <p:nvSpPr>
          <p:cNvPr id="2335" name="Google Shape;2335;p204"/>
          <p:cNvSpPr txBox="1">
            <a:spLocks noGrp="1"/>
          </p:cNvSpPr>
          <p:nvPr>
            <p:ph type="subTitle" idx="1"/>
          </p:nvPr>
        </p:nvSpPr>
        <p:spPr>
          <a:xfrm>
            <a:off x="584514" y="4269251"/>
            <a:ext cx="2798207" cy="33585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36" name="Google Shape;2336;p204"/>
          <p:cNvSpPr txBox="1">
            <a:spLocks noGrp="1"/>
          </p:cNvSpPr>
          <p:nvPr>
            <p:ph type="subTitle" idx="2"/>
          </p:nvPr>
        </p:nvSpPr>
        <p:spPr>
          <a:xfrm>
            <a:off x="584514" y="4356293"/>
            <a:ext cx="2798207"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37" name="Google Shape;2337;p204"/>
          <p:cNvSpPr txBox="1">
            <a:spLocks noGrp="1"/>
          </p:cNvSpPr>
          <p:nvPr>
            <p:ph type="subTitle" idx="3"/>
          </p:nvPr>
        </p:nvSpPr>
        <p:spPr>
          <a:xfrm>
            <a:off x="6454530" y="974052"/>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38" name="Google Shape;2338;p204"/>
          <p:cNvSpPr txBox="1">
            <a:spLocks noGrp="1"/>
          </p:cNvSpPr>
          <p:nvPr>
            <p:ph type="subTitle" idx="4"/>
          </p:nvPr>
        </p:nvSpPr>
        <p:spPr>
          <a:xfrm>
            <a:off x="6457795" y="1061096"/>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39" name="Google Shape;2339;p204"/>
          <p:cNvSpPr txBox="1">
            <a:spLocks noGrp="1"/>
          </p:cNvSpPr>
          <p:nvPr>
            <p:ph type="subTitle" idx="5"/>
          </p:nvPr>
        </p:nvSpPr>
        <p:spPr>
          <a:xfrm>
            <a:off x="9028881" y="4281685"/>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40" name="Google Shape;2340;p204"/>
          <p:cNvSpPr txBox="1">
            <a:spLocks noGrp="1"/>
          </p:cNvSpPr>
          <p:nvPr>
            <p:ph type="subTitle" idx="6"/>
          </p:nvPr>
        </p:nvSpPr>
        <p:spPr>
          <a:xfrm>
            <a:off x="9028881" y="4368729"/>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313395967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2341"/>
        <p:cNvGrpSpPr/>
        <p:nvPr/>
      </p:nvGrpSpPr>
      <p:grpSpPr>
        <a:xfrm>
          <a:off x="0" y="0"/>
          <a:ext cx="0" cy="0"/>
          <a:chOff x="0" y="0"/>
          <a:chExt cx="0" cy="0"/>
        </a:xfrm>
      </p:grpSpPr>
      <p:grpSp>
        <p:nvGrpSpPr>
          <p:cNvPr id="2342" name="Google Shape;2342;p205"/>
          <p:cNvGrpSpPr/>
          <p:nvPr/>
        </p:nvGrpSpPr>
        <p:grpSpPr>
          <a:xfrm rot="-5400000" flipH="1">
            <a:off x="8049059" y="3653364"/>
            <a:ext cx="163216" cy="1417893"/>
            <a:chOff x="8582641" y="8238480"/>
            <a:chExt cx="320100" cy="2780040"/>
          </a:xfrm>
        </p:grpSpPr>
        <p:cxnSp>
          <p:nvCxnSpPr>
            <p:cNvPr id="2343" name="Google Shape;2343;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4" name="Google Shape;2344;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345" name="Google Shape;2345;p205"/>
          <p:cNvGrpSpPr/>
          <p:nvPr/>
        </p:nvGrpSpPr>
        <p:grpSpPr>
          <a:xfrm rot="10800000" flipH="1">
            <a:off x="6148503" y="991726"/>
            <a:ext cx="163260" cy="1417513"/>
            <a:chOff x="8582641" y="8238480"/>
            <a:chExt cx="320100" cy="2780040"/>
          </a:xfrm>
        </p:grpSpPr>
        <p:cxnSp>
          <p:nvCxnSpPr>
            <p:cNvPr id="2346" name="Google Shape;2346;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7" name="Google Shape;2347;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348" name="Google Shape;2348;p205"/>
          <p:cNvGrpSpPr/>
          <p:nvPr/>
        </p:nvGrpSpPr>
        <p:grpSpPr>
          <a:xfrm rot="5400000">
            <a:off x="4224731" y="3653364"/>
            <a:ext cx="163216" cy="1417893"/>
            <a:chOff x="8582641" y="8238480"/>
            <a:chExt cx="320100" cy="2780040"/>
          </a:xfrm>
        </p:grpSpPr>
        <p:cxnSp>
          <p:nvCxnSpPr>
            <p:cNvPr id="2349" name="Google Shape;2349;p20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50" name="Google Shape;2350;p2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351" name="Google Shape;2351;p205"/>
          <p:cNvGrpSpPr/>
          <p:nvPr/>
        </p:nvGrpSpPr>
        <p:grpSpPr>
          <a:xfrm>
            <a:off x="4348473" y="1865232"/>
            <a:ext cx="3738934" cy="3730572"/>
            <a:chOff x="2779615" y="736954"/>
            <a:chExt cx="4778508" cy="4767941"/>
          </a:xfrm>
        </p:grpSpPr>
        <p:sp>
          <p:nvSpPr>
            <p:cNvPr id="2352" name="Google Shape;2352;p205"/>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sp>
          <p:nvSpPr>
            <p:cNvPr id="2353" name="Google Shape;2353;p205"/>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sp>
          <p:nvSpPr>
            <p:cNvPr id="2354" name="Google Shape;2354;p205"/>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276" b="1" i="0" u="none" strike="noStrike" cap="none">
                <a:solidFill>
                  <a:schemeClr val="dk1"/>
                </a:solidFill>
                <a:latin typeface="Arial"/>
                <a:ea typeface="Arial"/>
                <a:cs typeface="Arial"/>
                <a:sym typeface="Arial"/>
              </a:endParaRPr>
            </a:p>
          </p:txBody>
        </p:sp>
      </p:grpSp>
      <p:sp>
        <p:nvSpPr>
          <p:cNvPr id="2355" name="Google Shape;2355;p205"/>
          <p:cNvSpPr txBox="1">
            <a:spLocks noGrp="1"/>
          </p:cNvSpPr>
          <p:nvPr>
            <p:ph type="subTitle" idx="1"/>
          </p:nvPr>
        </p:nvSpPr>
        <p:spPr>
          <a:xfrm>
            <a:off x="584514" y="4269251"/>
            <a:ext cx="2798207" cy="33585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56" name="Google Shape;2356;p205"/>
          <p:cNvSpPr txBox="1">
            <a:spLocks noGrp="1"/>
          </p:cNvSpPr>
          <p:nvPr>
            <p:ph type="subTitle" idx="2"/>
          </p:nvPr>
        </p:nvSpPr>
        <p:spPr>
          <a:xfrm>
            <a:off x="584514" y="4356293"/>
            <a:ext cx="2798207"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57" name="Google Shape;2357;p205"/>
          <p:cNvSpPr txBox="1">
            <a:spLocks noGrp="1"/>
          </p:cNvSpPr>
          <p:nvPr>
            <p:ph type="subTitle" idx="3"/>
          </p:nvPr>
        </p:nvSpPr>
        <p:spPr>
          <a:xfrm>
            <a:off x="6454530" y="974052"/>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58" name="Google Shape;2358;p205"/>
          <p:cNvSpPr txBox="1">
            <a:spLocks noGrp="1"/>
          </p:cNvSpPr>
          <p:nvPr>
            <p:ph type="subTitle" idx="4"/>
          </p:nvPr>
        </p:nvSpPr>
        <p:spPr>
          <a:xfrm>
            <a:off x="6457795" y="1061096"/>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59" name="Google Shape;2359;p205"/>
          <p:cNvSpPr txBox="1">
            <a:spLocks noGrp="1"/>
          </p:cNvSpPr>
          <p:nvPr>
            <p:ph type="subTitle" idx="5"/>
          </p:nvPr>
        </p:nvSpPr>
        <p:spPr>
          <a:xfrm>
            <a:off x="9028881" y="4281685"/>
            <a:ext cx="27982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60" name="Google Shape;2360;p205"/>
          <p:cNvSpPr txBox="1">
            <a:spLocks noGrp="1"/>
          </p:cNvSpPr>
          <p:nvPr>
            <p:ph type="subTitle" idx="6"/>
          </p:nvPr>
        </p:nvSpPr>
        <p:spPr>
          <a:xfrm>
            <a:off x="9028881" y="4368729"/>
            <a:ext cx="27982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352288592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2361"/>
        <p:cNvGrpSpPr/>
        <p:nvPr/>
      </p:nvGrpSpPr>
      <p:grpSpPr>
        <a:xfrm>
          <a:off x="0" y="0"/>
          <a:ext cx="0" cy="0"/>
          <a:chOff x="0" y="0"/>
          <a:chExt cx="0" cy="0"/>
        </a:xfrm>
      </p:grpSpPr>
      <p:sp>
        <p:nvSpPr>
          <p:cNvPr id="2362" name="Google Shape;2362;p206"/>
          <p:cNvSpPr/>
          <p:nvPr/>
        </p:nvSpPr>
        <p:spPr>
          <a:xfrm>
            <a:off x="4610575" y="1923520"/>
            <a:ext cx="3167466" cy="316694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6567" tIns="23300" rIns="46567" bIns="2330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51" b="0" i="0" u="none" strike="noStrike" cap="none">
              <a:solidFill>
                <a:srgbClr val="000000"/>
              </a:solidFill>
              <a:latin typeface="Arial"/>
              <a:ea typeface="Arial"/>
              <a:cs typeface="Arial"/>
              <a:sym typeface="Arial"/>
            </a:endParaRPr>
          </a:p>
        </p:txBody>
      </p:sp>
      <p:sp>
        <p:nvSpPr>
          <p:cNvPr id="2363" name="Google Shape;2363;p206"/>
          <p:cNvSpPr/>
          <p:nvPr/>
        </p:nvSpPr>
        <p:spPr>
          <a:xfrm>
            <a:off x="7303886" y="2737457"/>
            <a:ext cx="746270" cy="746289"/>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364" name="Google Shape;2364;p206"/>
          <p:cNvSpPr/>
          <p:nvPr/>
        </p:nvSpPr>
        <p:spPr>
          <a:xfrm>
            <a:off x="6780817" y="4344328"/>
            <a:ext cx="746270" cy="746289"/>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365" name="Google Shape;2365;p206"/>
          <p:cNvSpPr/>
          <p:nvPr/>
        </p:nvSpPr>
        <p:spPr>
          <a:xfrm>
            <a:off x="4815919" y="4344302"/>
            <a:ext cx="746270" cy="746289"/>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366" name="Google Shape;2366;p206"/>
          <p:cNvSpPr/>
          <p:nvPr/>
        </p:nvSpPr>
        <p:spPr>
          <a:xfrm>
            <a:off x="4386318" y="2737457"/>
            <a:ext cx="746270" cy="746289"/>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367" name="Google Shape;2367;p206"/>
          <p:cNvSpPr/>
          <p:nvPr/>
        </p:nvSpPr>
        <p:spPr>
          <a:xfrm>
            <a:off x="5821131" y="1612634"/>
            <a:ext cx="746270" cy="746289"/>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368" name="Google Shape;2368;p206"/>
          <p:cNvSpPr txBox="1">
            <a:spLocks noGrp="1"/>
          </p:cNvSpPr>
          <p:nvPr>
            <p:ph type="subTitle" idx="1"/>
          </p:nvPr>
        </p:nvSpPr>
        <p:spPr>
          <a:xfrm>
            <a:off x="458257" y="3025779"/>
            <a:ext cx="3649746" cy="33585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69" name="Google Shape;2369;p206"/>
          <p:cNvSpPr txBox="1">
            <a:spLocks noGrp="1"/>
          </p:cNvSpPr>
          <p:nvPr>
            <p:ph type="subTitle" idx="2"/>
          </p:nvPr>
        </p:nvSpPr>
        <p:spPr>
          <a:xfrm>
            <a:off x="458257" y="3112823"/>
            <a:ext cx="3649746"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70" name="Google Shape;2370;p206"/>
          <p:cNvSpPr txBox="1">
            <a:spLocks noGrp="1"/>
          </p:cNvSpPr>
          <p:nvPr>
            <p:ph type="subTitle" idx="3"/>
          </p:nvPr>
        </p:nvSpPr>
        <p:spPr>
          <a:xfrm>
            <a:off x="4104401" y="833502"/>
            <a:ext cx="4174869" cy="33585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71" name="Google Shape;2371;p206"/>
          <p:cNvSpPr txBox="1">
            <a:spLocks noGrp="1"/>
          </p:cNvSpPr>
          <p:nvPr>
            <p:ph type="subTitle" idx="4"/>
          </p:nvPr>
        </p:nvSpPr>
        <p:spPr>
          <a:xfrm>
            <a:off x="4109272" y="920547"/>
            <a:ext cx="4174869" cy="60934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630">
                <a:solidFill>
                  <a:schemeClr val="dk2"/>
                </a:solidFill>
              </a:defRPr>
            </a:lvl2pPr>
            <a:lvl3pPr lvl="2" algn="ctr" rtl="0">
              <a:lnSpc>
                <a:spcPct val="90000"/>
              </a:lnSpc>
              <a:spcBef>
                <a:spcPts val="0"/>
              </a:spcBef>
              <a:spcAft>
                <a:spcPts val="0"/>
              </a:spcAft>
              <a:buClr>
                <a:schemeClr val="dk2"/>
              </a:buClr>
              <a:buSzPts val="1200"/>
              <a:buFont typeface="Arial"/>
              <a:buNone/>
              <a:defRPr sz="1630">
                <a:solidFill>
                  <a:schemeClr val="dk2"/>
                </a:solidFill>
              </a:defRPr>
            </a:lvl3pPr>
            <a:lvl4pPr lvl="3" algn="ctr" rtl="0">
              <a:lnSpc>
                <a:spcPct val="90000"/>
              </a:lnSpc>
              <a:spcBef>
                <a:spcPts val="0"/>
              </a:spcBef>
              <a:spcAft>
                <a:spcPts val="0"/>
              </a:spcAft>
              <a:buClr>
                <a:schemeClr val="dk2"/>
              </a:buClr>
              <a:buSzPts val="1200"/>
              <a:buFont typeface="Arial"/>
              <a:buNone/>
              <a:defRPr sz="1630">
                <a:solidFill>
                  <a:schemeClr val="dk2"/>
                </a:solidFill>
              </a:defRPr>
            </a:lvl4pPr>
            <a:lvl5pPr lvl="4" algn="ctr" rtl="0">
              <a:lnSpc>
                <a:spcPct val="90000"/>
              </a:lnSpc>
              <a:spcBef>
                <a:spcPts val="0"/>
              </a:spcBef>
              <a:spcAft>
                <a:spcPts val="0"/>
              </a:spcAft>
              <a:buClr>
                <a:schemeClr val="dk2"/>
              </a:buClr>
              <a:buSzPts val="1200"/>
              <a:buFont typeface="Arial"/>
              <a:buNone/>
              <a:defRPr sz="1630">
                <a:solidFill>
                  <a:schemeClr val="dk2"/>
                </a:solidFill>
              </a:defRPr>
            </a:lvl5pPr>
            <a:lvl6pPr lvl="5" algn="ctr" rtl="0">
              <a:lnSpc>
                <a:spcPct val="90000"/>
              </a:lnSpc>
              <a:spcBef>
                <a:spcPts val="0"/>
              </a:spcBef>
              <a:spcAft>
                <a:spcPts val="0"/>
              </a:spcAft>
              <a:buClr>
                <a:schemeClr val="dk2"/>
              </a:buClr>
              <a:buSzPts val="1200"/>
              <a:buNone/>
              <a:defRPr sz="1630">
                <a:solidFill>
                  <a:schemeClr val="dk2"/>
                </a:solidFill>
              </a:defRPr>
            </a:lvl6pPr>
            <a:lvl7pPr lvl="6" algn="ctr" rtl="0">
              <a:lnSpc>
                <a:spcPct val="90000"/>
              </a:lnSpc>
              <a:spcBef>
                <a:spcPts val="0"/>
              </a:spcBef>
              <a:spcAft>
                <a:spcPts val="0"/>
              </a:spcAft>
              <a:buClr>
                <a:schemeClr val="dk2"/>
              </a:buClr>
              <a:buSzPts val="1200"/>
              <a:buNone/>
              <a:defRPr sz="1630">
                <a:solidFill>
                  <a:schemeClr val="dk2"/>
                </a:solidFill>
              </a:defRPr>
            </a:lvl7pPr>
            <a:lvl8pPr lvl="7" algn="ctr" rtl="0">
              <a:lnSpc>
                <a:spcPct val="90000"/>
              </a:lnSpc>
              <a:spcBef>
                <a:spcPts val="0"/>
              </a:spcBef>
              <a:spcAft>
                <a:spcPts val="0"/>
              </a:spcAft>
              <a:buClr>
                <a:schemeClr val="dk2"/>
              </a:buClr>
              <a:buSzPts val="1200"/>
              <a:buNone/>
              <a:defRPr sz="1630">
                <a:solidFill>
                  <a:schemeClr val="dk2"/>
                </a:solidFill>
              </a:defRPr>
            </a:lvl8pPr>
            <a:lvl9pPr lvl="8" algn="ct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72" name="Google Shape;2372;p206"/>
          <p:cNvSpPr txBox="1">
            <a:spLocks noGrp="1"/>
          </p:cNvSpPr>
          <p:nvPr>
            <p:ph type="subTitle" idx="5"/>
          </p:nvPr>
        </p:nvSpPr>
        <p:spPr>
          <a:xfrm>
            <a:off x="7594541" y="4794673"/>
            <a:ext cx="3649746"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73" name="Google Shape;2373;p206"/>
          <p:cNvSpPr txBox="1">
            <a:spLocks noGrp="1"/>
          </p:cNvSpPr>
          <p:nvPr>
            <p:ph type="subTitle" idx="6"/>
          </p:nvPr>
        </p:nvSpPr>
        <p:spPr>
          <a:xfrm>
            <a:off x="7594541" y="4874407"/>
            <a:ext cx="3649746"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74" name="Google Shape;2374;p206"/>
          <p:cNvSpPr txBox="1">
            <a:spLocks noGrp="1"/>
          </p:cNvSpPr>
          <p:nvPr>
            <p:ph type="subTitle" idx="7"/>
          </p:nvPr>
        </p:nvSpPr>
        <p:spPr>
          <a:xfrm>
            <a:off x="8208691" y="3073148"/>
            <a:ext cx="3649746"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75" name="Google Shape;2375;p206"/>
          <p:cNvSpPr txBox="1">
            <a:spLocks noGrp="1"/>
          </p:cNvSpPr>
          <p:nvPr>
            <p:ph type="subTitle" idx="8"/>
          </p:nvPr>
        </p:nvSpPr>
        <p:spPr>
          <a:xfrm>
            <a:off x="8208691" y="3160190"/>
            <a:ext cx="3649746"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76" name="Google Shape;2376;p206"/>
          <p:cNvSpPr txBox="1">
            <a:spLocks noGrp="1"/>
          </p:cNvSpPr>
          <p:nvPr>
            <p:ph type="subTitle" idx="9"/>
          </p:nvPr>
        </p:nvSpPr>
        <p:spPr>
          <a:xfrm>
            <a:off x="889763" y="4794673"/>
            <a:ext cx="3649746" cy="33585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77" name="Google Shape;2377;p206"/>
          <p:cNvSpPr txBox="1">
            <a:spLocks noGrp="1"/>
          </p:cNvSpPr>
          <p:nvPr>
            <p:ph type="subTitle" idx="13"/>
          </p:nvPr>
        </p:nvSpPr>
        <p:spPr>
          <a:xfrm>
            <a:off x="889763" y="4874407"/>
            <a:ext cx="3649746"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78" name="Google Shape;2378;p206"/>
          <p:cNvSpPr>
            <a:spLocks noGrp="1"/>
          </p:cNvSpPr>
          <p:nvPr>
            <p:ph type="pic" idx="14"/>
          </p:nvPr>
        </p:nvSpPr>
        <p:spPr>
          <a:xfrm>
            <a:off x="6000599" y="1768109"/>
            <a:ext cx="435358" cy="435301"/>
          </a:xfrm>
          <a:prstGeom prst="rect">
            <a:avLst/>
          </a:prstGeom>
          <a:noFill/>
          <a:ln>
            <a:noFill/>
          </a:ln>
        </p:spPr>
      </p:sp>
      <p:sp>
        <p:nvSpPr>
          <p:cNvPr id="2379" name="Google Shape;2379;p206"/>
          <p:cNvSpPr>
            <a:spLocks noGrp="1"/>
          </p:cNvSpPr>
          <p:nvPr>
            <p:ph type="pic" idx="15"/>
          </p:nvPr>
        </p:nvSpPr>
        <p:spPr>
          <a:xfrm>
            <a:off x="7459383" y="2909509"/>
            <a:ext cx="435358" cy="435301"/>
          </a:xfrm>
          <a:prstGeom prst="rect">
            <a:avLst/>
          </a:prstGeom>
          <a:noFill/>
          <a:ln>
            <a:noFill/>
          </a:ln>
        </p:spPr>
      </p:sp>
      <p:sp>
        <p:nvSpPr>
          <p:cNvPr id="2380" name="Google Shape;2380;p206"/>
          <p:cNvSpPr>
            <a:spLocks noGrp="1"/>
          </p:cNvSpPr>
          <p:nvPr>
            <p:ph type="pic" idx="16"/>
          </p:nvPr>
        </p:nvSpPr>
        <p:spPr>
          <a:xfrm>
            <a:off x="4537982" y="2901765"/>
            <a:ext cx="435358" cy="435301"/>
          </a:xfrm>
          <a:prstGeom prst="rect">
            <a:avLst/>
          </a:prstGeom>
          <a:noFill/>
          <a:ln>
            <a:noFill/>
          </a:ln>
        </p:spPr>
      </p:sp>
      <p:sp>
        <p:nvSpPr>
          <p:cNvPr id="2381" name="Google Shape;2381;p206"/>
          <p:cNvSpPr>
            <a:spLocks noGrp="1"/>
          </p:cNvSpPr>
          <p:nvPr>
            <p:ph type="pic" idx="17"/>
          </p:nvPr>
        </p:nvSpPr>
        <p:spPr>
          <a:xfrm>
            <a:off x="4967583" y="4499777"/>
            <a:ext cx="435358" cy="435301"/>
          </a:xfrm>
          <a:prstGeom prst="rect">
            <a:avLst/>
          </a:prstGeom>
          <a:noFill/>
          <a:ln>
            <a:noFill/>
          </a:ln>
        </p:spPr>
      </p:sp>
      <p:sp>
        <p:nvSpPr>
          <p:cNvPr id="2382" name="Google Shape;2382;p206"/>
          <p:cNvSpPr>
            <a:spLocks noGrp="1"/>
          </p:cNvSpPr>
          <p:nvPr>
            <p:ph type="pic" idx="18"/>
          </p:nvPr>
        </p:nvSpPr>
        <p:spPr>
          <a:xfrm>
            <a:off x="6942602" y="4499777"/>
            <a:ext cx="435358" cy="435301"/>
          </a:xfrm>
          <a:prstGeom prst="rect">
            <a:avLst/>
          </a:prstGeom>
          <a:noFill/>
          <a:ln>
            <a:noFill/>
          </a:ln>
        </p:spPr>
      </p:sp>
    </p:spTree>
    <p:extLst>
      <p:ext uri="{BB962C8B-B14F-4D97-AF65-F5344CB8AC3E}">
        <p14:creationId xmlns:p14="http://schemas.microsoft.com/office/powerpoint/2010/main" val="47347681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2383"/>
        <p:cNvGrpSpPr/>
        <p:nvPr/>
      </p:nvGrpSpPr>
      <p:grpSpPr>
        <a:xfrm>
          <a:off x="0" y="0"/>
          <a:ext cx="0" cy="0"/>
          <a:chOff x="0" y="0"/>
          <a:chExt cx="0" cy="0"/>
        </a:xfrm>
      </p:grpSpPr>
      <p:sp>
        <p:nvSpPr>
          <p:cNvPr id="2384" name="Google Shape;2384;p207"/>
          <p:cNvSpPr/>
          <p:nvPr/>
        </p:nvSpPr>
        <p:spPr>
          <a:xfrm>
            <a:off x="4634529" y="1745391"/>
            <a:ext cx="3167466" cy="316694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6567" tIns="23300" rIns="46567" bIns="2330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51" b="0" i="0" u="none" strike="noStrike" cap="none">
              <a:solidFill>
                <a:srgbClr val="000000"/>
              </a:solidFill>
              <a:latin typeface="Arial"/>
              <a:ea typeface="Arial"/>
              <a:cs typeface="Arial"/>
              <a:sym typeface="Arial"/>
            </a:endParaRPr>
          </a:p>
        </p:txBody>
      </p:sp>
      <p:sp>
        <p:nvSpPr>
          <p:cNvPr id="2385" name="Google Shape;2385;p207"/>
          <p:cNvSpPr/>
          <p:nvPr/>
        </p:nvSpPr>
        <p:spPr>
          <a:xfrm>
            <a:off x="7177884" y="2103198"/>
            <a:ext cx="746270" cy="746289"/>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386" name="Google Shape;2386;p207"/>
          <p:cNvSpPr/>
          <p:nvPr/>
        </p:nvSpPr>
        <p:spPr>
          <a:xfrm>
            <a:off x="4556165" y="2103198"/>
            <a:ext cx="746270" cy="746289"/>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387" name="Google Shape;2387;p207"/>
          <p:cNvSpPr/>
          <p:nvPr/>
        </p:nvSpPr>
        <p:spPr>
          <a:xfrm>
            <a:off x="7281521" y="3618101"/>
            <a:ext cx="746270" cy="746289"/>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388" name="Google Shape;2388;p207"/>
          <p:cNvSpPr/>
          <p:nvPr/>
        </p:nvSpPr>
        <p:spPr>
          <a:xfrm>
            <a:off x="4452527" y="3618101"/>
            <a:ext cx="746270" cy="746289"/>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389" name="Google Shape;2389;p207"/>
          <p:cNvSpPr/>
          <p:nvPr/>
        </p:nvSpPr>
        <p:spPr>
          <a:xfrm>
            <a:off x="5816488" y="1343125"/>
            <a:ext cx="746270" cy="746289"/>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390" name="Google Shape;2390;p207"/>
          <p:cNvSpPr/>
          <p:nvPr/>
        </p:nvSpPr>
        <p:spPr>
          <a:xfrm>
            <a:off x="5816488" y="4490135"/>
            <a:ext cx="746270" cy="746289"/>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391" name="Google Shape;2391;p207"/>
          <p:cNvSpPr txBox="1">
            <a:spLocks noGrp="1"/>
          </p:cNvSpPr>
          <p:nvPr>
            <p:ph type="subTitle" idx="1"/>
          </p:nvPr>
        </p:nvSpPr>
        <p:spPr>
          <a:xfrm>
            <a:off x="577857" y="2303564"/>
            <a:ext cx="3605680" cy="33585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92" name="Google Shape;2392;p207"/>
          <p:cNvSpPr txBox="1">
            <a:spLocks noGrp="1"/>
          </p:cNvSpPr>
          <p:nvPr>
            <p:ph type="subTitle" idx="2"/>
          </p:nvPr>
        </p:nvSpPr>
        <p:spPr>
          <a:xfrm>
            <a:off x="577857" y="2390608"/>
            <a:ext cx="3605680"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93" name="Google Shape;2393;p207"/>
          <p:cNvSpPr txBox="1">
            <a:spLocks noGrp="1"/>
          </p:cNvSpPr>
          <p:nvPr>
            <p:ph type="subTitle" idx="3"/>
          </p:nvPr>
        </p:nvSpPr>
        <p:spPr>
          <a:xfrm>
            <a:off x="4087907" y="577098"/>
            <a:ext cx="4203431" cy="33585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94" name="Google Shape;2394;p207"/>
          <p:cNvSpPr txBox="1">
            <a:spLocks noGrp="1"/>
          </p:cNvSpPr>
          <p:nvPr>
            <p:ph type="subTitle" idx="4"/>
          </p:nvPr>
        </p:nvSpPr>
        <p:spPr>
          <a:xfrm>
            <a:off x="4087907" y="664164"/>
            <a:ext cx="4203431" cy="60934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630">
                <a:solidFill>
                  <a:schemeClr val="dk2"/>
                </a:solidFill>
              </a:defRPr>
            </a:lvl2pPr>
            <a:lvl3pPr lvl="2" algn="ctr" rtl="0">
              <a:lnSpc>
                <a:spcPct val="90000"/>
              </a:lnSpc>
              <a:spcBef>
                <a:spcPts val="0"/>
              </a:spcBef>
              <a:spcAft>
                <a:spcPts val="0"/>
              </a:spcAft>
              <a:buClr>
                <a:schemeClr val="dk2"/>
              </a:buClr>
              <a:buSzPts val="1200"/>
              <a:buFont typeface="Arial"/>
              <a:buNone/>
              <a:defRPr sz="1630">
                <a:solidFill>
                  <a:schemeClr val="dk2"/>
                </a:solidFill>
              </a:defRPr>
            </a:lvl3pPr>
            <a:lvl4pPr lvl="3" algn="ctr" rtl="0">
              <a:lnSpc>
                <a:spcPct val="90000"/>
              </a:lnSpc>
              <a:spcBef>
                <a:spcPts val="0"/>
              </a:spcBef>
              <a:spcAft>
                <a:spcPts val="0"/>
              </a:spcAft>
              <a:buClr>
                <a:schemeClr val="dk2"/>
              </a:buClr>
              <a:buSzPts val="1200"/>
              <a:buFont typeface="Arial"/>
              <a:buNone/>
              <a:defRPr sz="1630">
                <a:solidFill>
                  <a:schemeClr val="dk2"/>
                </a:solidFill>
              </a:defRPr>
            </a:lvl4pPr>
            <a:lvl5pPr lvl="4" algn="ctr" rtl="0">
              <a:lnSpc>
                <a:spcPct val="90000"/>
              </a:lnSpc>
              <a:spcBef>
                <a:spcPts val="0"/>
              </a:spcBef>
              <a:spcAft>
                <a:spcPts val="0"/>
              </a:spcAft>
              <a:buClr>
                <a:schemeClr val="dk2"/>
              </a:buClr>
              <a:buSzPts val="1200"/>
              <a:buFont typeface="Arial"/>
              <a:buNone/>
              <a:defRPr sz="1630">
                <a:solidFill>
                  <a:schemeClr val="dk2"/>
                </a:solidFill>
              </a:defRPr>
            </a:lvl5pPr>
            <a:lvl6pPr lvl="5" algn="ctr" rtl="0">
              <a:lnSpc>
                <a:spcPct val="90000"/>
              </a:lnSpc>
              <a:spcBef>
                <a:spcPts val="0"/>
              </a:spcBef>
              <a:spcAft>
                <a:spcPts val="0"/>
              </a:spcAft>
              <a:buClr>
                <a:schemeClr val="dk2"/>
              </a:buClr>
              <a:buSzPts val="1200"/>
              <a:buNone/>
              <a:defRPr sz="1630">
                <a:solidFill>
                  <a:schemeClr val="dk2"/>
                </a:solidFill>
              </a:defRPr>
            </a:lvl6pPr>
            <a:lvl7pPr lvl="6" algn="ctr" rtl="0">
              <a:lnSpc>
                <a:spcPct val="90000"/>
              </a:lnSpc>
              <a:spcBef>
                <a:spcPts val="0"/>
              </a:spcBef>
              <a:spcAft>
                <a:spcPts val="0"/>
              </a:spcAft>
              <a:buClr>
                <a:schemeClr val="dk2"/>
              </a:buClr>
              <a:buSzPts val="1200"/>
              <a:buNone/>
              <a:defRPr sz="1630">
                <a:solidFill>
                  <a:schemeClr val="dk2"/>
                </a:solidFill>
              </a:defRPr>
            </a:lvl7pPr>
            <a:lvl8pPr lvl="7" algn="ctr" rtl="0">
              <a:lnSpc>
                <a:spcPct val="90000"/>
              </a:lnSpc>
              <a:spcBef>
                <a:spcPts val="0"/>
              </a:spcBef>
              <a:spcAft>
                <a:spcPts val="0"/>
              </a:spcAft>
              <a:buClr>
                <a:schemeClr val="dk2"/>
              </a:buClr>
              <a:buSzPts val="1200"/>
              <a:buNone/>
              <a:defRPr sz="1630">
                <a:solidFill>
                  <a:schemeClr val="dk2"/>
                </a:solidFill>
              </a:defRPr>
            </a:lvl8pPr>
            <a:lvl9pPr lvl="8" algn="ct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95" name="Google Shape;2395;p207"/>
          <p:cNvSpPr txBox="1">
            <a:spLocks noGrp="1"/>
          </p:cNvSpPr>
          <p:nvPr>
            <p:ph type="subTitle" idx="5"/>
          </p:nvPr>
        </p:nvSpPr>
        <p:spPr>
          <a:xfrm>
            <a:off x="8121023" y="3900572"/>
            <a:ext cx="38105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96" name="Google Shape;2396;p207"/>
          <p:cNvSpPr txBox="1">
            <a:spLocks noGrp="1"/>
          </p:cNvSpPr>
          <p:nvPr>
            <p:ph type="subTitle" idx="6"/>
          </p:nvPr>
        </p:nvSpPr>
        <p:spPr>
          <a:xfrm>
            <a:off x="8121023" y="3980305"/>
            <a:ext cx="38105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97" name="Google Shape;2397;p207"/>
          <p:cNvSpPr txBox="1">
            <a:spLocks noGrp="1"/>
          </p:cNvSpPr>
          <p:nvPr>
            <p:ph type="subTitle" idx="7"/>
          </p:nvPr>
        </p:nvSpPr>
        <p:spPr>
          <a:xfrm>
            <a:off x="8123414" y="2236464"/>
            <a:ext cx="3810507" cy="33585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98" name="Google Shape;2398;p207"/>
          <p:cNvSpPr txBox="1">
            <a:spLocks noGrp="1"/>
          </p:cNvSpPr>
          <p:nvPr>
            <p:ph type="subTitle" idx="8"/>
          </p:nvPr>
        </p:nvSpPr>
        <p:spPr>
          <a:xfrm>
            <a:off x="8123414" y="2323505"/>
            <a:ext cx="3810507"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399" name="Google Shape;2399;p207"/>
          <p:cNvSpPr txBox="1">
            <a:spLocks noGrp="1"/>
          </p:cNvSpPr>
          <p:nvPr>
            <p:ph type="subTitle" idx="9"/>
          </p:nvPr>
        </p:nvSpPr>
        <p:spPr>
          <a:xfrm>
            <a:off x="594814" y="3965692"/>
            <a:ext cx="3605680" cy="33585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00" name="Google Shape;2400;p207"/>
          <p:cNvSpPr txBox="1">
            <a:spLocks noGrp="1"/>
          </p:cNvSpPr>
          <p:nvPr>
            <p:ph type="subTitle" idx="13"/>
          </p:nvPr>
        </p:nvSpPr>
        <p:spPr>
          <a:xfrm>
            <a:off x="594814" y="4045426"/>
            <a:ext cx="3605680"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401" name="Google Shape;2401;p207"/>
          <p:cNvSpPr txBox="1">
            <a:spLocks noGrp="1"/>
          </p:cNvSpPr>
          <p:nvPr>
            <p:ph type="subTitle" idx="14"/>
          </p:nvPr>
        </p:nvSpPr>
        <p:spPr>
          <a:xfrm>
            <a:off x="4090356" y="5536601"/>
            <a:ext cx="4198534" cy="33585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02" name="Google Shape;2402;p207"/>
          <p:cNvSpPr txBox="1">
            <a:spLocks noGrp="1"/>
          </p:cNvSpPr>
          <p:nvPr>
            <p:ph type="subTitle" idx="15"/>
          </p:nvPr>
        </p:nvSpPr>
        <p:spPr>
          <a:xfrm>
            <a:off x="4090356" y="5623648"/>
            <a:ext cx="4198534" cy="60934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630">
                <a:solidFill>
                  <a:schemeClr val="dk2"/>
                </a:solidFill>
              </a:defRPr>
            </a:lvl2pPr>
            <a:lvl3pPr lvl="2" algn="ctr" rtl="0">
              <a:lnSpc>
                <a:spcPct val="90000"/>
              </a:lnSpc>
              <a:spcBef>
                <a:spcPts val="0"/>
              </a:spcBef>
              <a:spcAft>
                <a:spcPts val="0"/>
              </a:spcAft>
              <a:buClr>
                <a:schemeClr val="dk2"/>
              </a:buClr>
              <a:buSzPts val="1200"/>
              <a:buFont typeface="Arial"/>
              <a:buNone/>
              <a:defRPr sz="1630">
                <a:solidFill>
                  <a:schemeClr val="dk2"/>
                </a:solidFill>
              </a:defRPr>
            </a:lvl3pPr>
            <a:lvl4pPr lvl="3" algn="ctr" rtl="0">
              <a:lnSpc>
                <a:spcPct val="90000"/>
              </a:lnSpc>
              <a:spcBef>
                <a:spcPts val="0"/>
              </a:spcBef>
              <a:spcAft>
                <a:spcPts val="0"/>
              </a:spcAft>
              <a:buClr>
                <a:schemeClr val="dk2"/>
              </a:buClr>
              <a:buSzPts val="1200"/>
              <a:buFont typeface="Arial"/>
              <a:buNone/>
              <a:defRPr sz="1630">
                <a:solidFill>
                  <a:schemeClr val="dk2"/>
                </a:solidFill>
              </a:defRPr>
            </a:lvl4pPr>
            <a:lvl5pPr lvl="4" algn="ctr" rtl="0">
              <a:lnSpc>
                <a:spcPct val="90000"/>
              </a:lnSpc>
              <a:spcBef>
                <a:spcPts val="0"/>
              </a:spcBef>
              <a:spcAft>
                <a:spcPts val="0"/>
              </a:spcAft>
              <a:buClr>
                <a:schemeClr val="dk2"/>
              </a:buClr>
              <a:buSzPts val="1200"/>
              <a:buFont typeface="Arial"/>
              <a:buNone/>
              <a:defRPr sz="1630">
                <a:solidFill>
                  <a:schemeClr val="dk2"/>
                </a:solidFill>
              </a:defRPr>
            </a:lvl5pPr>
            <a:lvl6pPr lvl="5" algn="ctr" rtl="0">
              <a:lnSpc>
                <a:spcPct val="90000"/>
              </a:lnSpc>
              <a:spcBef>
                <a:spcPts val="0"/>
              </a:spcBef>
              <a:spcAft>
                <a:spcPts val="0"/>
              </a:spcAft>
              <a:buClr>
                <a:schemeClr val="dk2"/>
              </a:buClr>
              <a:buSzPts val="1200"/>
              <a:buNone/>
              <a:defRPr sz="1630">
                <a:solidFill>
                  <a:schemeClr val="dk2"/>
                </a:solidFill>
              </a:defRPr>
            </a:lvl6pPr>
            <a:lvl7pPr lvl="6" algn="ctr" rtl="0">
              <a:lnSpc>
                <a:spcPct val="90000"/>
              </a:lnSpc>
              <a:spcBef>
                <a:spcPts val="0"/>
              </a:spcBef>
              <a:spcAft>
                <a:spcPts val="0"/>
              </a:spcAft>
              <a:buClr>
                <a:schemeClr val="dk2"/>
              </a:buClr>
              <a:buSzPts val="1200"/>
              <a:buNone/>
              <a:defRPr sz="1630">
                <a:solidFill>
                  <a:schemeClr val="dk2"/>
                </a:solidFill>
              </a:defRPr>
            </a:lvl7pPr>
            <a:lvl8pPr lvl="7" algn="ctr" rtl="0">
              <a:lnSpc>
                <a:spcPct val="90000"/>
              </a:lnSpc>
              <a:spcBef>
                <a:spcPts val="0"/>
              </a:spcBef>
              <a:spcAft>
                <a:spcPts val="0"/>
              </a:spcAft>
              <a:buClr>
                <a:schemeClr val="dk2"/>
              </a:buClr>
              <a:buSzPts val="1200"/>
              <a:buNone/>
              <a:defRPr sz="1630">
                <a:solidFill>
                  <a:schemeClr val="dk2"/>
                </a:solidFill>
              </a:defRPr>
            </a:lvl8pPr>
            <a:lvl9pPr lvl="8" algn="ct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403" name="Google Shape;2403;p207"/>
          <p:cNvSpPr>
            <a:spLocks noGrp="1"/>
          </p:cNvSpPr>
          <p:nvPr>
            <p:ph type="pic" idx="16"/>
          </p:nvPr>
        </p:nvSpPr>
        <p:spPr>
          <a:xfrm>
            <a:off x="5971985" y="1498600"/>
            <a:ext cx="435358" cy="435301"/>
          </a:xfrm>
          <a:prstGeom prst="rect">
            <a:avLst/>
          </a:prstGeom>
          <a:noFill/>
          <a:ln>
            <a:noFill/>
          </a:ln>
        </p:spPr>
      </p:sp>
      <p:sp>
        <p:nvSpPr>
          <p:cNvPr id="2404" name="Google Shape;2404;p207"/>
          <p:cNvSpPr>
            <a:spLocks noGrp="1"/>
          </p:cNvSpPr>
          <p:nvPr>
            <p:ph type="pic" idx="17"/>
          </p:nvPr>
        </p:nvSpPr>
        <p:spPr>
          <a:xfrm>
            <a:off x="7333380" y="2258673"/>
            <a:ext cx="435358" cy="435301"/>
          </a:xfrm>
          <a:prstGeom prst="rect">
            <a:avLst/>
          </a:prstGeom>
          <a:noFill/>
          <a:ln>
            <a:noFill/>
          </a:ln>
        </p:spPr>
      </p:sp>
      <p:sp>
        <p:nvSpPr>
          <p:cNvPr id="2405" name="Google Shape;2405;p207"/>
          <p:cNvSpPr>
            <a:spLocks noGrp="1"/>
          </p:cNvSpPr>
          <p:nvPr>
            <p:ph type="pic" idx="18"/>
          </p:nvPr>
        </p:nvSpPr>
        <p:spPr>
          <a:xfrm>
            <a:off x="4705047" y="2258673"/>
            <a:ext cx="435358" cy="435301"/>
          </a:xfrm>
          <a:prstGeom prst="rect">
            <a:avLst/>
          </a:prstGeom>
          <a:noFill/>
          <a:ln>
            <a:noFill/>
          </a:ln>
        </p:spPr>
      </p:sp>
      <p:sp>
        <p:nvSpPr>
          <p:cNvPr id="2406" name="Google Shape;2406;p207"/>
          <p:cNvSpPr>
            <a:spLocks noGrp="1"/>
          </p:cNvSpPr>
          <p:nvPr>
            <p:ph type="pic" idx="19"/>
          </p:nvPr>
        </p:nvSpPr>
        <p:spPr>
          <a:xfrm>
            <a:off x="4606962" y="3773576"/>
            <a:ext cx="435358" cy="435301"/>
          </a:xfrm>
          <a:prstGeom prst="rect">
            <a:avLst/>
          </a:prstGeom>
          <a:noFill/>
          <a:ln>
            <a:noFill/>
          </a:ln>
        </p:spPr>
      </p:sp>
      <p:sp>
        <p:nvSpPr>
          <p:cNvPr id="2407" name="Google Shape;2407;p207"/>
          <p:cNvSpPr>
            <a:spLocks noGrp="1"/>
          </p:cNvSpPr>
          <p:nvPr>
            <p:ph type="pic" idx="20"/>
          </p:nvPr>
        </p:nvSpPr>
        <p:spPr>
          <a:xfrm>
            <a:off x="7421492" y="3773576"/>
            <a:ext cx="435358" cy="435301"/>
          </a:xfrm>
          <a:prstGeom prst="rect">
            <a:avLst/>
          </a:prstGeom>
          <a:noFill/>
          <a:ln>
            <a:noFill/>
          </a:ln>
        </p:spPr>
      </p:sp>
      <p:sp>
        <p:nvSpPr>
          <p:cNvPr id="2408" name="Google Shape;2408;p207"/>
          <p:cNvSpPr>
            <a:spLocks noGrp="1"/>
          </p:cNvSpPr>
          <p:nvPr>
            <p:ph type="pic" idx="21"/>
          </p:nvPr>
        </p:nvSpPr>
        <p:spPr>
          <a:xfrm>
            <a:off x="5970923" y="4669580"/>
            <a:ext cx="435358" cy="435301"/>
          </a:xfrm>
          <a:prstGeom prst="rect">
            <a:avLst/>
          </a:prstGeom>
          <a:noFill/>
          <a:ln>
            <a:noFill/>
          </a:ln>
        </p:spPr>
      </p:sp>
    </p:spTree>
    <p:extLst>
      <p:ext uri="{BB962C8B-B14F-4D97-AF65-F5344CB8AC3E}">
        <p14:creationId xmlns:p14="http://schemas.microsoft.com/office/powerpoint/2010/main" val="1483797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0"/>
            <a:ext cx="6092825" cy="699452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4762" y="0"/>
            <a:ext cx="6093577" cy="6994524"/>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2409"/>
        <p:cNvGrpSpPr/>
        <p:nvPr/>
      </p:nvGrpSpPr>
      <p:grpSpPr>
        <a:xfrm>
          <a:off x="0" y="0"/>
          <a:ext cx="0" cy="0"/>
          <a:chOff x="0" y="0"/>
          <a:chExt cx="0" cy="0"/>
        </a:xfrm>
      </p:grpSpPr>
      <p:grpSp>
        <p:nvGrpSpPr>
          <p:cNvPr id="2410" name="Google Shape;2410;p208"/>
          <p:cNvGrpSpPr/>
          <p:nvPr/>
        </p:nvGrpSpPr>
        <p:grpSpPr>
          <a:xfrm>
            <a:off x="4380822" y="3374313"/>
            <a:ext cx="163259" cy="1417513"/>
            <a:chOff x="8582641" y="8238480"/>
            <a:chExt cx="320100" cy="2780040"/>
          </a:xfrm>
        </p:grpSpPr>
        <p:cxnSp>
          <p:nvCxnSpPr>
            <p:cNvPr id="2411" name="Google Shape;2411;p20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412" name="Google Shape;2412;p2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413" name="Google Shape;2413;p208"/>
          <p:cNvGrpSpPr/>
          <p:nvPr/>
        </p:nvGrpSpPr>
        <p:grpSpPr>
          <a:xfrm>
            <a:off x="971633" y="1289164"/>
            <a:ext cx="349776" cy="1946565"/>
            <a:chOff x="1880997" y="2193885"/>
            <a:chExt cx="685800" cy="3817620"/>
          </a:xfrm>
        </p:grpSpPr>
        <p:cxnSp>
          <p:nvCxnSpPr>
            <p:cNvPr id="2414" name="Google Shape;2414;p208"/>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15" name="Google Shape;2415;p208"/>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2416" name="Google Shape;2416;p208"/>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417" name="Google Shape;2417;p208"/>
          <p:cNvCxnSpPr/>
          <p:nvPr/>
        </p:nvCxnSpPr>
        <p:spPr>
          <a:xfrm>
            <a:off x="971702" y="3184713"/>
            <a:ext cx="10493072" cy="0"/>
          </a:xfrm>
          <a:prstGeom prst="straightConnector1">
            <a:avLst/>
          </a:prstGeom>
          <a:noFill/>
          <a:ln w="19050" cap="flat" cmpd="sng">
            <a:solidFill>
              <a:schemeClr val="dk2"/>
            </a:solidFill>
            <a:prstDash val="solid"/>
            <a:miter lim="400000"/>
            <a:headEnd type="none" w="sm" len="sm"/>
            <a:tailEnd type="none" w="sm" len="sm"/>
          </a:ln>
        </p:spPr>
      </p:cxnSp>
      <p:sp>
        <p:nvSpPr>
          <p:cNvPr id="2418" name="Google Shape;2418;p208"/>
          <p:cNvSpPr/>
          <p:nvPr/>
        </p:nvSpPr>
        <p:spPr>
          <a:xfrm>
            <a:off x="580982" y="2811631"/>
            <a:ext cx="741374" cy="746289"/>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419" name="Google Shape;2419;p208"/>
          <p:cNvSpPr/>
          <p:nvPr/>
        </p:nvSpPr>
        <p:spPr>
          <a:xfrm>
            <a:off x="4091776" y="2811631"/>
            <a:ext cx="741374" cy="746289"/>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2420" name="Google Shape;2420;p208"/>
          <p:cNvGrpSpPr/>
          <p:nvPr/>
        </p:nvGrpSpPr>
        <p:grpSpPr>
          <a:xfrm rot="10800000">
            <a:off x="11139615" y="3267772"/>
            <a:ext cx="349776" cy="2050735"/>
            <a:chOff x="1880997" y="2193885"/>
            <a:chExt cx="685800" cy="4021920"/>
          </a:xfrm>
        </p:grpSpPr>
        <p:cxnSp>
          <p:nvCxnSpPr>
            <p:cNvPr id="2421" name="Google Shape;2421;p208"/>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422" name="Google Shape;2422;p208"/>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2423" name="Google Shape;2423;p208"/>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2424" name="Google Shape;2424;p208"/>
          <p:cNvGrpSpPr/>
          <p:nvPr/>
        </p:nvGrpSpPr>
        <p:grpSpPr>
          <a:xfrm rot="10800000" flipH="1">
            <a:off x="7885473" y="2034803"/>
            <a:ext cx="163260" cy="1226457"/>
            <a:chOff x="8582641" y="8613180"/>
            <a:chExt cx="320100" cy="2405340"/>
          </a:xfrm>
        </p:grpSpPr>
        <p:cxnSp>
          <p:nvCxnSpPr>
            <p:cNvPr id="2425" name="Google Shape;2425;p208"/>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26" name="Google Shape;2426;p2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2427" name="Google Shape;2427;p208"/>
          <p:cNvSpPr/>
          <p:nvPr/>
        </p:nvSpPr>
        <p:spPr>
          <a:xfrm>
            <a:off x="7602562" y="2811631"/>
            <a:ext cx="741374" cy="746289"/>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428" name="Google Shape;2428;p208"/>
          <p:cNvSpPr/>
          <p:nvPr/>
        </p:nvSpPr>
        <p:spPr>
          <a:xfrm>
            <a:off x="11139657" y="2811631"/>
            <a:ext cx="741374" cy="746289"/>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429" name="Google Shape;2429;p208"/>
          <p:cNvSpPr txBox="1">
            <a:spLocks noGrp="1"/>
          </p:cNvSpPr>
          <p:nvPr>
            <p:ph type="subTitle" idx="1"/>
          </p:nvPr>
        </p:nvSpPr>
        <p:spPr>
          <a:xfrm>
            <a:off x="1410052" y="1312621"/>
            <a:ext cx="3749303"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30" name="Google Shape;2430;p208"/>
          <p:cNvSpPr txBox="1">
            <a:spLocks noGrp="1"/>
          </p:cNvSpPr>
          <p:nvPr>
            <p:ph type="subTitle" idx="2"/>
          </p:nvPr>
        </p:nvSpPr>
        <p:spPr>
          <a:xfrm>
            <a:off x="1410058" y="839145"/>
            <a:ext cx="3749303"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431" name="Google Shape;2431;p208"/>
          <p:cNvSpPr txBox="1">
            <a:spLocks noGrp="1"/>
          </p:cNvSpPr>
          <p:nvPr>
            <p:ph type="subTitle" idx="3"/>
          </p:nvPr>
        </p:nvSpPr>
        <p:spPr>
          <a:xfrm>
            <a:off x="6092465" y="1312621"/>
            <a:ext cx="3749303"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32" name="Google Shape;2432;p208"/>
          <p:cNvSpPr txBox="1">
            <a:spLocks noGrp="1"/>
          </p:cNvSpPr>
          <p:nvPr>
            <p:ph type="subTitle" idx="4"/>
          </p:nvPr>
        </p:nvSpPr>
        <p:spPr>
          <a:xfrm>
            <a:off x="6092471" y="839145"/>
            <a:ext cx="3749303" cy="60934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433" name="Google Shape;2433;p208"/>
          <p:cNvSpPr txBox="1">
            <a:spLocks noGrp="1"/>
          </p:cNvSpPr>
          <p:nvPr>
            <p:ph type="subTitle" idx="5"/>
          </p:nvPr>
        </p:nvSpPr>
        <p:spPr>
          <a:xfrm>
            <a:off x="2587804" y="5090936"/>
            <a:ext cx="3749303"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34" name="Google Shape;2434;p208"/>
          <p:cNvSpPr txBox="1">
            <a:spLocks noGrp="1"/>
          </p:cNvSpPr>
          <p:nvPr>
            <p:ph type="subTitle" idx="6"/>
          </p:nvPr>
        </p:nvSpPr>
        <p:spPr>
          <a:xfrm>
            <a:off x="2587810" y="4617461"/>
            <a:ext cx="3749303" cy="60934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435" name="Google Shape;2435;p208"/>
          <p:cNvSpPr txBox="1">
            <a:spLocks noGrp="1"/>
          </p:cNvSpPr>
          <p:nvPr>
            <p:ph type="subTitle" idx="7"/>
          </p:nvPr>
        </p:nvSpPr>
        <p:spPr>
          <a:xfrm>
            <a:off x="7217311" y="5090936"/>
            <a:ext cx="3749303" cy="33585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36" name="Google Shape;2436;p208"/>
          <p:cNvSpPr txBox="1">
            <a:spLocks noGrp="1"/>
          </p:cNvSpPr>
          <p:nvPr>
            <p:ph type="subTitle" idx="8"/>
          </p:nvPr>
        </p:nvSpPr>
        <p:spPr>
          <a:xfrm>
            <a:off x="7217316" y="4617461"/>
            <a:ext cx="3749303"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437" name="Google Shape;2437;p208"/>
          <p:cNvSpPr>
            <a:spLocks noGrp="1"/>
          </p:cNvSpPr>
          <p:nvPr>
            <p:ph type="pic" idx="9"/>
          </p:nvPr>
        </p:nvSpPr>
        <p:spPr>
          <a:xfrm>
            <a:off x="734031" y="2961741"/>
            <a:ext cx="435358" cy="435301"/>
          </a:xfrm>
          <a:prstGeom prst="rect">
            <a:avLst/>
          </a:prstGeom>
          <a:noFill/>
          <a:ln>
            <a:noFill/>
          </a:ln>
        </p:spPr>
      </p:sp>
      <p:sp>
        <p:nvSpPr>
          <p:cNvPr id="2438" name="Google Shape;2438;p208"/>
          <p:cNvSpPr>
            <a:spLocks noGrp="1"/>
          </p:cNvSpPr>
          <p:nvPr>
            <p:ph type="pic" idx="13"/>
          </p:nvPr>
        </p:nvSpPr>
        <p:spPr>
          <a:xfrm>
            <a:off x="4225653" y="2961741"/>
            <a:ext cx="435358" cy="435301"/>
          </a:xfrm>
          <a:prstGeom prst="rect">
            <a:avLst/>
          </a:prstGeom>
          <a:noFill/>
          <a:ln>
            <a:noFill/>
          </a:ln>
        </p:spPr>
      </p:sp>
      <p:sp>
        <p:nvSpPr>
          <p:cNvPr id="2439" name="Google Shape;2439;p208"/>
          <p:cNvSpPr>
            <a:spLocks noGrp="1"/>
          </p:cNvSpPr>
          <p:nvPr>
            <p:ph type="pic" idx="14"/>
          </p:nvPr>
        </p:nvSpPr>
        <p:spPr>
          <a:xfrm>
            <a:off x="7752169" y="2974073"/>
            <a:ext cx="435358" cy="435301"/>
          </a:xfrm>
          <a:prstGeom prst="rect">
            <a:avLst/>
          </a:prstGeom>
          <a:noFill/>
          <a:ln>
            <a:noFill/>
          </a:ln>
        </p:spPr>
      </p:sp>
      <p:sp>
        <p:nvSpPr>
          <p:cNvPr id="2440" name="Google Shape;2440;p208"/>
          <p:cNvSpPr>
            <a:spLocks noGrp="1"/>
          </p:cNvSpPr>
          <p:nvPr>
            <p:ph type="pic" idx="15"/>
          </p:nvPr>
        </p:nvSpPr>
        <p:spPr>
          <a:xfrm>
            <a:off x="11292706" y="2975661"/>
            <a:ext cx="435358" cy="435301"/>
          </a:xfrm>
          <a:prstGeom prst="rect">
            <a:avLst/>
          </a:prstGeom>
          <a:noFill/>
          <a:ln>
            <a:noFill/>
          </a:ln>
        </p:spPr>
      </p:sp>
    </p:spTree>
    <p:extLst>
      <p:ext uri="{BB962C8B-B14F-4D97-AF65-F5344CB8AC3E}">
        <p14:creationId xmlns:p14="http://schemas.microsoft.com/office/powerpoint/2010/main" val="44823167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2441"/>
        <p:cNvGrpSpPr/>
        <p:nvPr/>
      </p:nvGrpSpPr>
      <p:grpSpPr>
        <a:xfrm>
          <a:off x="0" y="0"/>
          <a:ext cx="0" cy="0"/>
          <a:chOff x="0" y="0"/>
          <a:chExt cx="0" cy="0"/>
        </a:xfrm>
      </p:grpSpPr>
      <p:grpSp>
        <p:nvGrpSpPr>
          <p:cNvPr id="2442" name="Google Shape;2442;p209"/>
          <p:cNvGrpSpPr/>
          <p:nvPr/>
        </p:nvGrpSpPr>
        <p:grpSpPr>
          <a:xfrm>
            <a:off x="8769476" y="3143559"/>
            <a:ext cx="163260" cy="1234166"/>
            <a:chOff x="8582641" y="8598062"/>
            <a:chExt cx="320100" cy="2420458"/>
          </a:xfrm>
        </p:grpSpPr>
        <p:cxnSp>
          <p:nvCxnSpPr>
            <p:cNvPr id="2443" name="Google Shape;2443;p209"/>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444" name="Google Shape;2444;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445" name="Google Shape;2445;p209"/>
          <p:cNvGrpSpPr/>
          <p:nvPr/>
        </p:nvGrpSpPr>
        <p:grpSpPr>
          <a:xfrm rot="10800000" flipH="1">
            <a:off x="6160362" y="2656928"/>
            <a:ext cx="163259" cy="1226457"/>
            <a:chOff x="8582641" y="8613180"/>
            <a:chExt cx="320100" cy="2405340"/>
          </a:xfrm>
        </p:grpSpPr>
        <p:cxnSp>
          <p:nvCxnSpPr>
            <p:cNvPr id="2446" name="Google Shape;2446;p209"/>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47" name="Google Shape;2447;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448" name="Google Shape;2448;p209"/>
          <p:cNvGrpSpPr/>
          <p:nvPr/>
        </p:nvGrpSpPr>
        <p:grpSpPr>
          <a:xfrm>
            <a:off x="3523656" y="3143559"/>
            <a:ext cx="163259" cy="1234166"/>
            <a:chOff x="8582641" y="8598062"/>
            <a:chExt cx="320100" cy="2420458"/>
          </a:xfrm>
        </p:grpSpPr>
        <p:cxnSp>
          <p:nvCxnSpPr>
            <p:cNvPr id="2449" name="Google Shape;2449;p209"/>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450" name="Google Shape;2450;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451" name="Google Shape;2451;p209"/>
          <p:cNvGrpSpPr/>
          <p:nvPr/>
        </p:nvGrpSpPr>
        <p:grpSpPr>
          <a:xfrm>
            <a:off x="982429" y="1496801"/>
            <a:ext cx="349776" cy="1946565"/>
            <a:chOff x="1880997" y="2193885"/>
            <a:chExt cx="685800" cy="3817620"/>
          </a:xfrm>
        </p:grpSpPr>
        <p:cxnSp>
          <p:nvCxnSpPr>
            <p:cNvPr id="2452" name="Google Shape;2452;p209"/>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53" name="Google Shape;2453;p209"/>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2454" name="Google Shape;2454;p209"/>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455" name="Google Shape;2455;p209"/>
          <p:cNvCxnSpPr/>
          <p:nvPr/>
        </p:nvCxnSpPr>
        <p:spPr>
          <a:xfrm>
            <a:off x="982396" y="3552128"/>
            <a:ext cx="10493072" cy="0"/>
          </a:xfrm>
          <a:prstGeom prst="straightConnector1">
            <a:avLst/>
          </a:prstGeom>
          <a:noFill/>
          <a:ln w="19050" cap="flat" cmpd="sng">
            <a:solidFill>
              <a:schemeClr val="dk2"/>
            </a:solidFill>
            <a:prstDash val="solid"/>
            <a:miter lim="400000"/>
            <a:headEnd type="none" w="sm" len="sm"/>
            <a:tailEnd type="none" w="sm" len="sm"/>
          </a:ln>
        </p:spPr>
      </p:cxnSp>
      <p:sp>
        <p:nvSpPr>
          <p:cNvPr id="2456" name="Google Shape;2456;p209"/>
          <p:cNvSpPr/>
          <p:nvPr/>
        </p:nvSpPr>
        <p:spPr>
          <a:xfrm>
            <a:off x="3234612" y="3144115"/>
            <a:ext cx="741374" cy="746289"/>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457" name="Google Shape;2457;p209"/>
          <p:cNvSpPr/>
          <p:nvPr/>
        </p:nvSpPr>
        <p:spPr>
          <a:xfrm>
            <a:off x="5857501" y="3144115"/>
            <a:ext cx="741374" cy="746289"/>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458" name="Google Shape;2458;p209"/>
          <p:cNvSpPr/>
          <p:nvPr/>
        </p:nvSpPr>
        <p:spPr>
          <a:xfrm>
            <a:off x="8480385" y="3144115"/>
            <a:ext cx="741374" cy="746289"/>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2459" name="Google Shape;2459;p209"/>
          <p:cNvGrpSpPr/>
          <p:nvPr/>
        </p:nvGrpSpPr>
        <p:grpSpPr>
          <a:xfrm flipH="1">
            <a:off x="11137525" y="1496801"/>
            <a:ext cx="349776" cy="1946565"/>
            <a:chOff x="1880997" y="2193885"/>
            <a:chExt cx="685800" cy="3817620"/>
          </a:xfrm>
        </p:grpSpPr>
        <p:cxnSp>
          <p:nvCxnSpPr>
            <p:cNvPr id="2460" name="Google Shape;2460;p209"/>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61" name="Google Shape;2461;p209"/>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2462" name="Google Shape;2462;p209"/>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463" name="Google Shape;2463;p209"/>
          <p:cNvSpPr/>
          <p:nvPr/>
        </p:nvSpPr>
        <p:spPr>
          <a:xfrm>
            <a:off x="591812" y="3144115"/>
            <a:ext cx="741374" cy="746289"/>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464" name="Google Shape;2464;p209"/>
          <p:cNvSpPr/>
          <p:nvPr/>
        </p:nvSpPr>
        <p:spPr>
          <a:xfrm>
            <a:off x="11103291" y="3144115"/>
            <a:ext cx="741374" cy="746289"/>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465" name="Google Shape;2465;p209"/>
          <p:cNvSpPr txBox="1">
            <a:spLocks noGrp="1"/>
          </p:cNvSpPr>
          <p:nvPr>
            <p:ph type="subTitle" idx="1"/>
          </p:nvPr>
        </p:nvSpPr>
        <p:spPr>
          <a:xfrm>
            <a:off x="1420848" y="1493553"/>
            <a:ext cx="2925101"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66" name="Google Shape;2466;p209"/>
          <p:cNvSpPr txBox="1">
            <a:spLocks noGrp="1"/>
          </p:cNvSpPr>
          <p:nvPr>
            <p:ph type="subTitle" idx="2"/>
          </p:nvPr>
        </p:nvSpPr>
        <p:spPr>
          <a:xfrm>
            <a:off x="1420851" y="1086635"/>
            <a:ext cx="2925101"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467" name="Google Shape;2467;p209"/>
          <p:cNvSpPr txBox="1">
            <a:spLocks noGrp="1"/>
          </p:cNvSpPr>
          <p:nvPr>
            <p:ph type="subTitle" idx="3"/>
          </p:nvPr>
        </p:nvSpPr>
        <p:spPr>
          <a:xfrm>
            <a:off x="4765633" y="1493553"/>
            <a:ext cx="2925101"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68" name="Google Shape;2468;p209"/>
          <p:cNvSpPr txBox="1">
            <a:spLocks noGrp="1"/>
          </p:cNvSpPr>
          <p:nvPr>
            <p:ph type="subTitle" idx="4"/>
          </p:nvPr>
        </p:nvSpPr>
        <p:spPr>
          <a:xfrm>
            <a:off x="4765636" y="1086635"/>
            <a:ext cx="2925101" cy="60934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469" name="Google Shape;2469;p209"/>
          <p:cNvSpPr txBox="1">
            <a:spLocks noGrp="1"/>
          </p:cNvSpPr>
          <p:nvPr>
            <p:ph type="subTitle" idx="5"/>
          </p:nvPr>
        </p:nvSpPr>
        <p:spPr>
          <a:xfrm>
            <a:off x="8110418" y="1493553"/>
            <a:ext cx="2925101" cy="33585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70" name="Google Shape;2470;p209"/>
          <p:cNvSpPr txBox="1">
            <a:spLocks noGrp="1"/>
          </p:cNvSpPr>
          <p:nvPr>
            <p:ph type="subTitle" idx="6"/>
          </p:nvPr>
        </p:nvSpPr>
        <p:spPr>
          <a:xfrm>
            <a:off x="8110421" y="1086635"/>
            <a:ext cx="2925101"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471" name="Google Shape;2471;p209"/>
          <p:cNvSpPr txBox="1">
            <a:spLocks noGrp="1"/>
          </p:cNvSpPr>
          <p:nvPr>
            <p:ph type="subTitle" idx="7"/>
          </p:nvPr>
        </p:nvSpPr>
        <p:spPr>
          <a:xfrm>
            <a:off x="2142756" y="4846770"/>
            <a:ext cx="2925101"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72" name="Google Shape;2472;p209"/>
          <p:cNvSpPr txBox="1">
            <a:spLocks noGrp="1"/>
          </p:cNvSpPr>
          <p:nvPr>
            <p:ph type="subTitle" idx="8"/>
          </p:nvPr>
        </p:nvSpPr>
        <p:spPr>
          <a:xfrm>
            <a:off x="2142760" y="4439852"/>
            <a:ext cx="2925101" cy="60934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473" name="Google Shape;2473;p209"/>
          <p:cNvSpPr txBox="1">
            <a:spLocks noGrp="1"/>
          </p:cNvSpPr>
          <p:nvPr>
            <p:ph type="subTitle" idx="9"/>
          </p:nvPr>
        </p:nvSpPr>
        <p:spPr>
          <a:xfrm>
            <a:off x="7388493" y="4846770"/>
            <a:ext cx="2925101"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474" name="Google Shape;2474;p209"/>
          <p:cNvSpPr txBox="1">
            <a:spLocks noGrp="1"/>
          </p:cNvSpPr>
          <p:nvPr>
            <p:ph type="subTitle" idx="13"/>
          </p:nvPr>
        </p:nvSpPr>
        <p:spPr>
          <a:xfrm>
            <a:off x="7388496" y="4439852"/>
            <a:ext cx="2925101" cy="60934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475" name="Google Shape;2475;p209"/>
          <p:cNvSpPr>
            <a:spLocks noGrp="1"/>
          </p:cNvSpPr>
          <p:nvPr>
            <p:ph type="pic" idx="14"/>
          </p:nvPr>
        </p:nvSpPr>
        <p:spPr>
          <a:xfrm>
            <a:off x="743369" y="3280334"/>
            <a:ext cx="435358" cy="435301"/>
          </a:xfrm>
          <a:prstGeom prst="rect">
            <a:avLst/>
          </a:prstGeom>
          <a:noFill/>
          <a:ln>
            <a:noFill/>
          </a:ln>
        </p:spPr>
      </p:sp>
      <p:sp>
        <p:nvSpPr>
          <p:cNvPr id="2476" name="Google Shape;2476;p209"/>
          <p:cNvSpPr>
            <a:spLocks noGrp="1"/>
          </p:cNvSpPr>
          <p:nvPr>
            <p:ph type="pic" idx="15"/>
          </p:nvPr>
        </p:nvSpPr>
        <p:spPr>
          <a:xfrm>
            <a:off x="3391239" y="3299590"/>
            <a:ext cx="435358" cy="435301"/>
          </a:xfrm>
          <a:prstGeom prst="rect">
            <a:avLst/>
          </a:prstGeom>
          <a:noFill/>
          <a:ln>
            <a:noFill/>
          </a:ln>
        </p:spPr>
      </p:sp>
      <p:sp>
        <p:nvSpPr>
          <p:cNvPr id="2477" name="Google Shape;2477;p209"/>
          <p:cNvSpPr>
            <a:spLocks noGrp="1"/>
          </p:cNvSpPr>
          <p:nvPr>
            <p:ph type="pic" idx="16"/>
          </p:nvPr>
        </p:nvSpPr>
        <p:spPr>
          <a:xfrm>
            <a:off x="6022835" y="3299590"/>
            <a:ext cx="435358" cy="435301"/>
          </a:xfrm>
          <a:prstGeom prst="rect">
            <a:avLst/>
          </a:prstGeom>
          <a:noFill/>
          <a:ln>
            <a:noFill/>
          </a:ln>
        </p:spPr>
      </p:sp>
      <p:sp>
        <p:nvSpPr>
          <p:cNvPr id="2478" name="Google Shape;2478;p209"/>
          <p:cNvSpPr>
            <a:spLocks noGrp="1"/>
          </p:cNvSpPr>
          <p:nvPr>
            <p:ph type="pic" idx="17"/>
          </p:nvPr>
        </p:nvSpPr>
        <p:spPr>
          <a:xfrm>
            <a:off x="8638557" y="3299590"/>
            <a:ext cx="435358" cy="435301"/>
          </a:xfrm>
          <a:prstGeom prst="rect">
            <a:avLst/>
          </a:prstGeom>
          <a:noFill/>
          <a:ln>
            <a:noFill/>
          </a:ln>
        </p:spPr>
      </p:sp>
      <p:sp>
        <p:nvSpPr>
          <p:cNvPr id="2479" name="Google Shape;2479;p209"/>
          <p:cNvSpPr>
            <a:spLocks noGrp="1"/>
          </p:cNvSpPr>
          <p:nvPr>
            <p:ph type="pic" idx="18"/>
          </p:nvPr>
        </p:nvSpPr>
        <p:spPr>
          <a:xfrm>
            <a:off x="11253281" y="3299590"/>
            <a:ext cx="435358" cy="435301"/>
          </a:xfrm>
          <a:prstGeom prst="rect">
            <a:avLst/>
          </a:prstGeom>
          <a:noFill/>
          <a:ln>
            <a:noFill/>
          </a:ln>
        </p:spPr>
      </p:sp>
    </p:spTree>
    <p:extLst>
      <p:ext uri="{BB962C8B-B14F-4D97-AF65-F5344CB8AC3E}">
        <p14:creationId xmlns:p14="http://schemas.microsoft.com/office/powerpoint/2010/main" val="134120880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2480"/>
        <p:cNvGrpSpPr/>
        <p:nvPr/>
      </p:nvGrpSpPr>
      <p:grpSpPr>
        <a:xfrm>
          <a:off x="0" y="0"/>
          <a:ext cx="0" cy="0"/>
          <a:chOff x="0" y="0"/>
          <a:chExt cx="0" cy="0"/>
        </a:xfrm>
      </p:grpSpPr>
      <p:grpSp>
        <p:nvGrpSpPr>
          <p:cNvPr id="2481" name="Google Shape;2481;p210"/>
          <p:cNvGrpSpPr/>
          <p:nvPr/>
        </p:nvGrpSpPr>
        <p:grpSpPr>
          <a:xfrm>
            <a:off x="2962339" y="3208830"/>
            <a:ext cx="163259" cy="1226457"/>
            <a:chOff x="8582641" y="8613180"/>
            <a:chExt cx="320100" cy="2405340"/>
          </a:xfrm>
        </p:grpSpPr>
        <p:cxnSp>
          <p:nvCxnSpPr>
            <p:cNvPr id="2482" name="Google Shape;2482;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83" name="Google Shape;2483;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cxnSp>
        <p:nvCxnSpPr>
          <p:cNvPr id="2484" name="Google Shape;2484;p210"/>
          <p:cNvCxnSpPr/>
          <p:nvPr/>
        </p:nvCxnSpPr>
        <p:spPr>
          <a:xfrm>
            <a:off x="971599" y="3497453"/>
            <a:ext cx="10493072" cy="0"/>
          </a:xfrm>
          <a:prstGeom prst="straightConnector1">
            <a:avLst/>
          </a:prstGeom>
          <a:noFill/>
          <a:ln w="19050" cap="flat" cmpd="sng">
            <a:solidFill>
              <a:schemeClr val="dk2"/>
            </a:solidFill>
            <a:prstDash val="solid"/>
            <a:miter lim="400000"/>
            <a:headEnd type="none" w="sm" len="sm"/>
            <a:tailEnd type="none" w="sm" len="sm"/>
          </a:ln>
        </p:spPr>
      </p:cxnSp>
      <p:sp>
        <p:nvSpPr>
          <p:cNvPr id="2485" name="Google Shape;2485;p210"/>
          <p:cNvSpPr/>
          <p:nvPr/>
        </p:nvSpPr>
        <p:spPr>
          <a:xfrm>
            <a:off x="2677158" y="3124287"/>
            <a:ext cx="741374" cy="746289"/>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2486" name="Google Shape;2486;p210"/>
          <p:cNvGrpSpPr/>
          <p:nvPr/>
        </p:nvGrpSpPr>
        <p:grpSpPr>
          <a:xfrm rot="10800000" flipH="1">
            <a:off x="9257748" y="2605529"/>
            <a:ext cx="163259" cy="1226457"/>
            <a:chOff x="8582641" y="8613180"/>
            <a:chExt cx="320100" cy="2405340"/>
          </a:xfrm>
        </p:grpSpPr>
        <p:cxnSp>
          <p:nvCxnSpPr>
            <p:cNvPr id="2487" name="Google Shape;2487;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88" name="Google Shape;2488;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2489" name="Google Shape;2489;p210"/>
          <p:cNvSpPr/>
          <p:nvPr/>
        </p:nvSpPr>
        <p:spPr>
          <a:xfrm>
            <a:off x="8968643" y="3124287"/>
            <a:ext cx="741374" cy="746289"/>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2490" name="Google Shape;2490;p210"/>
          <p:cNvGrpSpPr/>
          <p:nvPr/>
        </p:nvGrpSpPr>
        <p:grpSpPr>
          <a:xfrm>
            <a:off x="7168505" y="3182094"/>
            <a:ext cx="163259" cy="1226457"/>
            <a:chOff x="8582641" y="8613180"/>
            <a:chExt cx="320100" cy="2405340"/>
          </a:xfrm>
        </p:grpSpPr>
        <p:cxnSp>
          <p:nvCxnSpPr>
            <p:cNvPr id="2491" name="Google Shape;2491;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92" name="Google Shape;2492;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2493" name="Google Shape;2493;p210"/>
          <p:cNvSpPr/>
          <p:nvPr/>
        </p:nvSpPr>
        <p:spPr>
          <a:xfrm>
            <a:off x="6871482" y="3124287"/>
            <a:ext cx="741374" cy="746289"/>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2494" name="Google Shape;2494;p210"/>
          <p:cNvGrpSpPr/>
          <p:nvPr/>
        </p:nvGrpSpPr>
        <p:grpSpPr>
          <a:xfrm rot="10800000" flipH="1">
            <a:off x="5063337" y="2578793"/>
            <a:ext cx="163260" cy="1226457"/>
            <a:chOff x="8582641" y="8613180"/>
            <a:chExt cx="320100" cy="2405340"/>
          </a:xfrm>
        </p:grpSpPr>
        <p:cxnSp>
          <p:nvCxnSpPr>
            <p:cNvPr id="2495" name="Google Shape;2495;p210"/>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96" name="Google Shape;2496;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2497" name="Google Shape;2497;p210"/>
          <p:cNvSpPr/>
          <p:nvPr/>
        </p:nvSpPr>
        <p:spPr>
          <a:xfrm>
            <a:off x="4774320" y="3124287"/>
            <a:ext cx="741374" cy="746289"/>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2498" name="Google Shape;2498;p210"/>
          <p:cNvGrpSpPr/>
          <p:nvPr/>
        </p:nvGrpSpPr>
        <p:grpSpPr>
          <a:xfrm>
            <a:off x="971633" y="1445398"/>
            <a:ext cx="349776" cy="1946565"/>
            <a:chOff x="1880997" y="2193885"/>
            <a:chExt cx="685800" cy="3817620"/>
          </a:xfrm>
        </p:grpSpPr>
        <p:cxnSp>
          <p:nvCxnSpPr>
            <p:cNvPr id="2499" name="Google Shape;2499;p210"/>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500" name="Google Shape;2500;p21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2501" name="Google Shape;2501;p21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02" name="Google Shape;2502;p210"/>
          <p:cNvSpPr/>
          <p:nvPr/>
        </p:nvSpPr>
        <p:spPr>
          <a:xfrm>
            <a:off x="579996" y="3124287"/>
            <a:ext cx="741374" cy="746289"/>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nvGrpSpPr>
          <p:cNvPr id="2503" name="Google Shape;2503;p210"/>
          <p:cNvGrpSpPr/>
          <p:nvPr/>
        </p:nvGrpSpPr>
        <p:grpSpPr>
          <a:xfrm rot="10800000">
            <a:off x="11139615" y="3514676"/>
            <a:ext cx="349776" cy="2050735"/>
            <a:chOff x="1880997" y="2193885"/>
            <a:chExt cx="685800" cy="4021920"/>
          </a:xfrm>
        </p:grpSpPr>
        <p:cxnSp>
          <p:nvCxnSpPr>
            <p:cNvPr id="2504" name="Google Shape;2504;p210"/>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505" name="Google Shape;2505;p210"/>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cxnSp>
          <p:nvCxnSpPr>
            <p:cNvPr id="2506" name="Google Shape;2506;p210"/>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07" name="Google Shape;2507;p210"/>
          <p:cNvSpPr/>
          <p:nvPr/>
        </p:nvSpPr>
        <p:spPr>
          <a:xfrm>
            <a:off x="11065805" y="3124287"/>
            <a:ext cx="741374" cy="746289"/>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08" name="Google Shape;2508;p210"/>
          <p:cNvSpPr txBox="1">
            <a:spLocks noGrp="1"/>
          </p:cNvSpPr>
          <p:nvPr>
            <p:ph type="subTitle" idx="1"/>
          </p:nvPr>
        </p:nvSpPr>
        <p:spPr>
          <a:xfrm>
            <a:off x="1410052" y="1208999"/>
            <a:ext cx="2484439"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09" name="Google Shape;2509;p210"/>
          <p:cNvSpPr txBox="1">
            <a:spLocks noGrp="1"/>
          </p:cNvSpPr>
          <p:nvPr>
            <p:ph type="subTitle" idx="2"/>
          </p:nvPr>
        </p:nvSpPr>
        <p:spPr>
          <a:xfrm>
            <a:off x="1410056" y="802089"/>
            <a:ext cx="2484439"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10" name="Google Shape;2510;p210"/>
          <p:cNvSpPr txBox="1">
            <a:spLocks noGrp="1"/>
          </p:cNvSpPr>
          <p:nvPr>
            <p:ph type="subTitle" idx="3"/>
          </p:nvPr>
        </p:nvSpPr>
        <p:spPr>
          <a:xfrm>
            <a:off x="3902771" y="1208999"/>
            <a:ext cx="2484439"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11" name="Google Shape;2511;p210"/>
          <p:cNvSpPr txBox="1">
            <a:spLocks noGrp="1"/>
          </p:cNvSpPr>
          <p:nvPr>
            <p:ph type="subTitle" idx="4"/>
          </p:nvPr>
        </p:nvSpPr>
        <p:spPr>
          <a:xfrm>
            <a:off x="3902774" y="802089"/>
            <a:ext cx="2484439" cy="60934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12" name="Google Shape;2512;p210"/>
          <p:cNvSpPr txBox="1">
            <a:spLocks noGrp="1"/>
          </p:cNvSpPr>
          <p:nvPr>
            <p:ph type="subTitle" idx="5"/>
          </p:nvPr>
        </p:nvSpPr>
        <p:spPr>
          <a:xfrm>
            <a:off x="8097089" y="1208999"/>
            <a:ext cx="2484439"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13" name="Google Shape;2513;p210"/>
          <p:cNvSpPr txBox="1">
            <a:spLocks noGrp="1"/>
          </p:cNvSpPr>
          <p:nvPr>
            <p:ph type="subTitle" idx="6"/>
          </p:nvPr>
        </p:nvSpPr>
        <p:spPr>
          <a:xfrm>
            <a:off x="8097092" y="802089"/>
            <a:ext cx="2484439" cy="60934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14" name="Google Shape;2514;p210"/>
          <p:cNvSpPr txBox="1">
            <a:spLocks noGrp="1"/>
          </p:cNvSpPr>
          <p:nvPr>
            <p:ph type="subTitle" idx="7"/>
          </p:nvPr>
        </p:nvSpPr>
        <p:spPr>
          <a:xfrm>
            <a:off x="1801922" y="4941181"/>
            <a:ext cx="2484439"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15" name="Google Shape;2515;p210"/>
          <p:cNvSpPr txBox="1">
            <a:spLocks noGrp="1"/>
          </p:cNvSpPr>
          <p:nvPr>
            <p:ph type="subTitle" idx="8"/>
          </p:nvPr>
        </p:nvSpPr>
        <p:spPr>
          <a:xfrm>
            <a:off x="1801926" y="4534271"/>
            <a:ext cx="2484439" cy="60934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16" name="Google Shape;2516;p210"/>
          <p:cNvSpPr txBox="1">
            <a:spLocks noGrp="1"/>
          </p:cNvSpPr>
          <p:nvPr>
            <p:ph type="subTitle" idx="9"/>
          </p:nvPr>
        </p:nvSpPr>
        <p:spPr>
          <a:xfrm>
            <a:off x="6003652" y="4941181"/>
            <a:ext cx="2484439" cy="33585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2174">
                <a:solidFill>
                  <a:schemeClr val="dk1"/>
                </a:solidFill>
              </a:defRPr>
            </a:lvl2pPr>
            <a:lvl3pPr lvl="2" algn="ctr" rtl="0">
              <a:lnSpc>
                <a:spcPct val="90000"/>
              </a:lnSpc>
              <a:spcBef>
                <a:spcPts val="0"/>
              </a:spcBef>
              <a:spcAft>
                <a:spcPts val="0"/>
              </a:spcAft>
              <a:buClr>
                <a:schemeClr val="dk1"/>
              </a:buClr>
              <a:buSzPts val="1600"/>
              <a:buFont typeface="Arial"/>
              <a:buNone/>
              <a:defRPr sz="2174">
                <a:solidFill>
                  <a:schemeClr val="dk1"/>
                </a:solidFill>
              </a:defRPr>
            </a:lvl3pPr>
            <a:lvl4pPr lvl="3" algn="ctr" rtl="0">
              <a:lnSpc>
                <a:spcPct val="90000"/>
              </a:lnSpc>
              <a:spcBef>
                <a:spcPts val="0"/>
              </a:spcBef>
              <a:spcAft>
                <a:spcPts val="0"/>
              </a:spcAft>
              <a:buClr>
                <a:schemeClr val="dk1"/>
              </a:buClr>
              <a:buSzPts val="1600"/>
              <a:buFont typeface="Arial"/>
              <a:buNone/>
              <a:defRPr sz="2174">
                <a:solidFill>
                  <a:schemeClr val="dk1"/>
                </a:solidFill>
              </a:defRPr>
            </a:lvl4pPr>
            <a:lvl5pPr lvl="4" algn="ctr" rtl="0">
              <a:lnSpc>
                <a:spcPct val="90000"/>
              </a:lnSpc>
              <a:spcBef>
                <a:spcPts val="0"/>
              </a:spcBef>
              <a:spcAft>
                <a:spcPts val="0"/>
              </a:spcAft>
              <a:buClr>
                <a:schemeClr val="dk1"/>
              </a:buClr>
              <a:buSzPts val="1600"/>
              <a:buFont typeface="Arial"/>
              <a:buNone/>
              <a:defRPr sz="2174">
                <a:solidFill>
                  <a:schemeClr val="dk1"/>
                </a:solidFill>
              </a:defRPr>
            </a:lvl5pPr>
            <a:lvl6pPr lvl="5" algn="ctr" rtl="0">
              <a:lnSpc>
                <a:spcPct val="90000"/>
              </a:lnSpc>
              <a:spcBef>
                <a:spcPts val="0"/>
              </a:spcBef>
              <a:spcAft>
                <a:spcPts val="0"/>
              </a:spcAft>
              <a:buClr>
                <a:schemeClr val="dk1"/>
              </a:buClr>
              <a:buSzPts val="1600"/>
              <a:buNone/>
              <a:defRPr sz="2174">
                <a:solidFill>
                  <a:schemeClr val="dk1"/>
                </a:solidFill>
              </a:defRPr>
            </a:lvl6pPr>
            <a:lvl7pPr lvl="6" algn="ctr" rtl="0">
              <a:lnSpc>
                <a:spcPct val="90000"/>
              </a:lnSpc>
              <a:spcBef>
                <a:spcPts val="0"/>
              </a:spcBef>
              <a:spcAft>
                <a:spcPts val="0"/>
              </a:spcAft>
              <a:buClr>
                <a:schemeClr val="dk1"/>
              </a:buClr>
              <a:buSzPts val="1600"/>
              <a:buNone/>
              <a:defRPr sz="2174">
                <a:solidFill>
                  <a:schemeClr val="dk1"/>
                </a:solidFill>
              </a:defRPr>
            </a:lvl7pPr>
            <a:lvl8pPr lvl="7" algn="ctr" rtl="0">
              <a:lnSpc>
                <a:spcPct val="90000"/>
              </a:lnSpc>
              <a:spcBef>
                <a:spcPts val="0"/>
              </a:spcBef>
              <a:spcAft>
                <a:spcPts val="0"/>
              </a:spcAft>
              <a:buClr>
                <a:schemeClr val="dk1"/>
              </a:buClr>
              <a:buSzPts val="1600"/>
              <a:buNone/>
              <a:defRPr sz="2174">
                <a:solidFill>
                  <a:schemeClr val="dk1"/>
                </a:solidFill>
              </a:defRPr>
            </a:lvl8pPr>
            <a:lvl9pPr lvl="8" algn="ct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17" name="Google Shape;2517;p210"/>
          <p:cNvSpPr txBox="1">
            <a:spLocks noGrp="1"/>
          </p:cNvSpPr>
          <p:nvPr>
            <p:ph type="subTitle" idx="13"/>
          </p:nvPr>
        </p:nvSpPr>
        <p:spPr>
          <a:xfrm>
            <a:off x="6003657" y="4534271"/>
            <a:ext cx="2484439" cy="60934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18" name="Google Shape;2518;p210"/>
          <p:cNvSpPr txBox="1">
            <a:spLocks noGrp="1"/>
          </p:cNvSpPr>
          <p:nvPr>
            <p:ph type="subTitle" idx="14"/>
          </p:nvPr>
        </p:nvSpPr>
        <p:spPr>
          <a:xfrm>
            <a:off x="8581342" y="4941181"/>
            <a:ext cx="2484439" cy="33585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19" name="Google Shape;2519;p210"/>
          <p:cNvSpPr txBox="1">
            <a:spLocks noGrp="1"/>
          </p:cNvSpPr>
          <p:nvPr>
            <p:ph type="subTitle" idx="15"/>
          </p:nvPr>
        </p:nvSpPr>
        <p:spPr>
          <a:xfrm>
            <a:off x="8581344" y="4534271"/>
            <a:ext cx="2484439"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20" name="Google Shape;2520;p210"/>
          <p:cNvSpPr>
            <a:spLocks noGrp="1"/>
          </p:cNvSpPr>
          <p:nvPr>
            <p:ph type="pic" idx="16"/>
          </p:nvPr>
        </p:nvSpPr>
        <p:spPr>
          <a:xfrm>
            <a:off x="743369" y="3280334"/>
            <a:ext cx="435358" cy="435301"/>
          </a:xfrm>
          <a:prstGeom prst="rect">
            <a:avLst/>
          </a:prstGeom>
          <a:noFill/>
          <a:ln>
            <a:noFill/>
          </a:ln>
        </p:spPr>
      </p:sp>
      <p:sp>
        <p:nvSpPr>
          <p:cNvPr id="2521" name="Google Shape;2521;p210"/>
          <p:cNvSpPr>
            <a:spLocks noGrp="1"/>
          </p:cNvSpPr>
          <p:nvPr>
            <p:ph type="pic" idx="17"/>
          </p:nvPr>
        </p:nvSpPr>
        <p:spPr>
          <a:xfrm>
            <a:off x="2822632" y="3288056"/>
            <a:ext cx="435358" cy="435301"/>
          </a:xfrm>
          <a:prstGeom prst="rect">
            <a:avLst/>
          </a:prstGeom>
          <a:noFill/>
          <a:ln>
            <a:noFill/>
          </a:ln>
        </p:spPr>
      </p:sp>
      <p:sp>
        <p:nvSpPr>
          <p:cNvPr id="2522" name="Google Shape;2522;p210"/>
          <p:cNvSpPr>
            <a:spLocks noGrp="1"/>
          </p:cNvSpPr>
          <p:nvPr>
            <p:ph type="pic" idx="18"/>
          </p:nvPr>
        </p:nvSpPr>
        <p:spPr>
          <a:xfrm>
            <a:off x="4919011" y="3288056"/>
            <a:ext cx="435358" cy="435301"/>
          </a:xfrm>
          <a:prstGeom prst="rect">
            <a:avLst/>
          </a:prstGeom>
          <a:noFill/>
          <a:ln>
            <a:noFill/>
          </a:ln>
        </p:spPr>
      </p:sp>
      <p:sp>
        <p:nvSpPr>
          <p:cNvPr id="2523" name="Google Shape;2523;p210"/>
          <p:cNvSpPr>
            <a:spLocks noGrp="1"/>
          </p:cNvSpPr>
          <p:nvPr>
            <p:ph type="pic" idx="19"/>
          </p:nvPr>
        </p:nvSpPr>
        <p:spPr>
          <a:xfrm>
            <a:off x="7017043" y="3273032"/>
            <a:ext cx="435358" cy="435301"/>
          </a:xfrm>
          <a:prstGeom prst="rect">
            <a:avLst/>
          </a:prstGeom>
          <a:noFill/>
          <a:ln>
            <a:noFill/>
          </a:ln>
        </p:spPr>
      </p:sp>
      <p:sp>
        <p:nvSpPr>
          <p:cNvPr id="2524" name="Google Shape;2524;p210"/>
          <p:cNvSpPr>
            <a:spLocks noGrp="1"/>
          </p:cNvSpPr>
          <p:nvPr>
            <p:ph type="pic" idx="20"/>
          </p:nvPr>
        </p:nvSpPr>
        <p:spPr>
          <a:xfrm>
            <a:off x="9116366" y="3273032"/>
            <a:ext cx="435358" cy="435301"/>
          </a:xfrm>
          <a:prstGeom prst="rect">
            <a:avLst/>
          </a:prstGeom>
          <a:noFill/>
          <a:ln>
            <a:noFill/>
          </a:ln>
        </p:spPr>
      </p:sp>
      <p:sp>
        <p:nvSpPr>
          <p:cNvPr id="2525" name="Google Shape;2525;p210"/>
          <p:cNvSpPr>
            <a:spLocks noGrp="1"/>
          </p:cNvSpPr>
          <p:nvPr>
            <p:ph type="pic" idx="21"/>
          </p:nvPr>
        </p:nvSpPr>
        <p:spPr>
          <a:xfrm>
            <a:off x="11211454" y="3288056"/>
            <a:ext cx="435358" cy="435301"/>
          </a:xfrm>
          <a:prstGeom prst="rect">
            <a:avLst/>
          </a:prstGeom>
          <a:noFill/>
          <a:ln>
            <a:noFill/>
          </a:ln>
        </p:spPr>
      </p:sp>
    </p:spTree>
    <p:extLst>
      <p:ext uri="{BB962C8B-B14F-4D97-AF65-F5344CB8AC3E}">
        <p14:creationId xmlns:p14="http://schemas.microsoft.com/office/powerpoint/2010/main" val="231504425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2526"/>
        <p:cNvGrpSpPr/>
        <p:nvPr/>
      </p:nvGrpSpPr>
      <p:grpSpPr>
        <a:xfrm>
          <a:off x="0" y="0"/>
          <a:ext cx="0" cy="0"/>
          <a:chOff x="0" y="0"/>
          <a:chExt cx="0" cy="0"/>
        </a:xfrm>
      </p:grpSpPr>
      <p:grpSp>
        <p:nvGrpSpPr>
          <p:cNvPr id="2527" name="Google Shape;2527;p211"/>
          <p:cNvGrpSpPr/>
          <p:nvPr/>
        </p:nvGrpSpPr>
        <p:grpSpPr>
          <a:xfrm rot="-5400000">
            <a:off x="7162193" y="3976232"/>
            <a:ext cx="163216" cy="2033137"/>
            <a:chOff x="8582641" y="7032180"/>
            <a:chExt cx="320100" cy="3986340"/>
          </a:xfrm>
        </p:grpSpPr>
        <p:cxnSp>
          <p:nvCxnSpPr>
            <p:cNvPr id="2528" name="Google Shape;2528;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29" name="Google Shape;2529;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530" name="Google Shape;2530;p211"/>
          <p:cNvGrpSpPr/>
          <p:nvPr/>
        </p:nvGrpSpPr>
        <p:grpSpPr>
          <a:xfrm rot="5400000" flipH="1">
            <a:off x="5114953" y="2036986"/>
            <a:ext cx="163216" cy="2033137"/>
            <a:chOff x="8582641" y="7032180"/>
            <a:chExt cx="320100" cy="3986340"/>
          </a:xfrm>
        </p:grpSpPr>
        <p:cxnSp>
          <p:nvCxnSpPr>
            <p:cNvPr id="2531" name="Google Shape;2531;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32" name="Google Shape;2532;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cxnSp>
        <p:nvCxnSpPr>
          <p:cNvPr id="2533" name="Google Shape;2533;p211"/>
          <p:cNvCxnSpPr>
            <a:endCxn id="2534" idx="4"/>
          </p:cNvCxnSpPr>
          <p:nvPr/>
        </p:nvCxnSpPr>
        <p:spPr>
          <a:xfrm>
            <a:off x="6227970" y="193"/>
            <a:ext cx="0" cy="5328366"/>
          </a:xfrm>
          <a:prstGeom prst="straightConnector1">
            <a:avLst/>
          </a:prstGeom>
          <a:noFill/>
          <a:ln w="19050" cap="flat" cmpd="sng">
            <a:solidFill>
              <a:schemeClr val="dk2"/>
            </a:solidFill>
            <a:prstDash val="solid"/>
            <a:miter lim="400000"/>
            <a:headEnd type="none" w="sm" len="sm"/>
            <a:tailEnd type="none" w="sm" len="sm"/>
          </a:ln>
        </p:spPr>
      </p:cxnSp>
      <p:grpSp>
        <p:nvGrpSpPr>
          <p:cNvPr id="2535" name="Google Shape;2535;p211"/>
          <p:cNvGrpSpPr/>
          <p:nvPr/>
        </p:nvGrpSpPr>
        <p:grpSpPr>
          <a:xfrm rot="-5400000">
            <a:off x="7158307" y="97463"/>
            <a:ext cx="163216" cy="2033137"/>
            <a:chOff x="8582641" y="7032180"/>
            <a:chExt cx="320100" cy="3986340"/>
          </a:xfrm>
        </p:grpSpPr>
        <p:cxnSp>
          <p:nvCxnSpPr>
            <p:cNvPr id="2536" name="Google Shape;2536;p211"/>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37" name="Google Shape;2537;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2538" name="Google Shape;2538;p211"/>
          <p:cNvSpPr/>
          <p:nvPr/>
        </p:nvSpPr>
        <p:spPr>
          <a:xfrm>
            <a:off x="5854835" y="2643025"/>
            <a:ext cx="746270" cy="746289"/>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34" name="Google Shape;2534;p211"/>
          <p:cNvSpPr/>
          <p:nvPr/>
        </p:nvSpPr>
        <p:spPr>
          <a:xfrm>
            <a:off x="5854835" y="4582269"/>
            <a:ext cx="746270" cy="746289"/>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39" name="Google Shape;2539;p211"/>
          <p:cNvSpPr/>
          <p:nvPr/>
        </p:nvSpPr>
        <p:spPr>
          <a:xfrm>
            <a:off x="5854835" y="703774"/>
            <a:ext cx="746270" cy="746289"/>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40" name="Google Shape;2540;p211"/>
          <p:cNvSpPr txBox="1">
            <a:spLocks noGrp="1"/>
          </p:cNvSpPr>
          <p:nvPr>
            <p:ph type="subTitle" idx="1"/>
          </p:nvPr>
        </p:nvSpPr>
        <p:spPr>
          <a:xfrm>
            <a:off x="8349602" y="836177"/>
            <a:ext cx="3507755" cy="594667"/>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41" name="Google Shape;2541;p211"/>
          <p:cNvSpPr txBox="1">
            <a:spLocks noGrp="1"/>
          </p:cNvSpPr>
          <p:nvPr>
            <p:ph type="subTitle" idx="2"/>
          </p:nvPr>
        </p:nvSpPr>
        <p:spPr>
          <a:xfrm>
            <a:off x="8349602" y="429245"/>
            <a:ext cx="3507755"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42" name="Google Shape;2542;p211"/>
          <p:cNvSpPr txBox="1">
            <a:spLocks noGrp="1"/>
          </p:cNvSpPr>
          <p:nvPr>
            <p:ph type="subTitle" idx="3"/>
          </p:nvPr>
        </p:nvSpPr>
        <p:spPr>
          <a:xfrm>
            <a:off x="8349602" y="1430643"/>
            <a:ext cx="350775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543" name="Google Shape;2543;p211"/>
          <p:cNvSpPr txBox="1">
            <a:spLocks noGrp="1"/>
          </p:cNvSpPr>
          <p:nvPr>
            <p:ph type="subTitle" idx="4"/>
          </p:nvPr>
        </p:nvSpPr>
        <p:spPr>
          <a:xfrm>
            <a:off x="8349602" y="4723604"/>
            <a:ext cx="3507755" cy="594667"/>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44" name="Google Shape;2544;p211"/>
          <p:cNvSpPr txBox="1">
            <a:spLocks noGrp="1"/>
          </p:cNvSpPr>
          <p:nvPr>
            <p:ph type="subTitle" idx="5"/>
          </p:nvPr>
        </p:nvSpPr>
        <p:spPr>
          <a:xfrm>
            <a:off x="8349602" y="4316675"/>
            <a:ext cx="3507755"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45" name="Google Shape;2545;p211"/>
          <p:cNvSpPr txBox="1">
            <a:spLocks noGrp="1"/>
          </p:cNvSpPr>
          <p:nvPr>
            <p:ph type="subTitle" idx="6"/>
          </p:nvPr>
        </p:nvSpPr>
        <p:spPr>
          <a:xfrm>
            <a:off x="8349602" y="5318072"/>
            <a:ext cx="350775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546" name="Google Shape;2546;p211"/>
          <p:cNvSpPr txBox="1">
            <a:spLocks noGrp="1"/>
          </p:cNvSpPr>
          <p:nvPr>
            <p:ph type="subTitle" idx="7"/>
          </p:nvPr>
        </p:nvSpPr>
        <p:spPr>
          <a:xfrm>
            <a:off x="544810" y="2671279"/>
            <a:ext cx="3507755" cy="594667"/>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47" name="Google Shape;2547;p211"/>
          <p:cNvSpPr txBox="1">
            <a:spLocks noGrp="1"/>
          </p:cNvSpPr>
          <p:nvPr>
            <p:ph type="subTitle" idx="8"/>
          </p:nvPr>
        </p:nvSpPr>
        <p:spPr>
          <a:xfrm>
            <a:off x="544810" y="2264348"/>
            <a:ext cx="3507755"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48" name="Google Shape;2548;p211"/>
          <p:cNvSpPr txBox="1">
            <a:spLocks noGrp="1"/>
          </p:cNvSpPr>
          <p:nvPr>
            <p:ph type="subTitle" idx="9"/>
          </p:nvPr>
        </p:nvSpPr>
        <p:spPr>
          <a:xfrm>
            <a:off x="544810" y="3265747"/>
            <a:ext cx="3507755"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549" name="Google Shape;2549;p211"/>
          <p:cNvSpPr>
            <a:spLocks noGrp="1"/>
          </p:cNvSpPr>
          <p:nvPr>
            <p:ph type="pic" idx="13"/>
          </p:nvPr>
        </p:nvSpPr>
        <p:spPr>
          <a:xfrm>
            <a:off x="6005781" y="859249"/>
            <a:ext cx="435358" cy="435301"/>
          </a:xfrm>
          <a:prstGeom prst="rect">
            <a:avLst/>
          </a:prstGeom>
          <a:noFill/>
          <a:ln>
            <a:noFill/>
          </a:ln>
        </p:spPr>
      </p:sp>
      <p:sp>
        <p:nvSpPr>
          <p:cNvPr id="2550" name="Google Shape;2550;p211"/>
          <p:cNvSpPr>
            <a:spLocks noGrp="1"/>
          </p:cNvSpPr>
          <p:nvPr>
            <p:ph type="pic" idx="14"/>
          </p:nvPr>
        </p:nvSpPr>
        <p:spPr>
          <a:xfrm>
            <a:off x="6005781" y="2811263"/>
            <a:ext cx="435358" cy="435301"/>
          </a:xfrm>
          <a:prstGeom prst="rect">
            <a:avLst/>
          </a:prstGeom>
          <a:noFill/>
          <a:ln>
            <a:noFill/>
          </a:ln>
        </p:spPr>
      </p:sp>
      <p:sp>
        <p:nvSpPr>
          <p:cNvPr id="2551" name="Google Shape;2551;p211"/>
          <p:cNvSpPr>
            <a:spLocks noGrp="1"/>
          </p:cNvSpPr>
          <p:nvPr>
            <p:ph type="pic" idx="15"/>
          </p:nvPr>
        </p:nvSpPr>
        <p:spPr>
          <a:xfrm>
            <a:off x="6009667" y="4766115"/>
            <a:ext cx="435358" cy="435301"/>
          </a:xfrm>
          <a:prstGeom prst="rect">
            <a:avLst/>
          </a:prstGeom>
          <a:noFill/>
          <a:ln>
            <a:noFill/>
          </a:ln>
        </p:spPr>
      </p:sp>
    </p:spTree>
    <p:extLst>
      <p:ext uri="{BB962C8B-B14F-4D97-AF65-F5344CB8AC3E}">
        <p14:creationId xmlns:p14="http://schemas.microsoft.com/office/powerpoint/2010/main" val="25893437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2552"/>
        <p:cNvGrpSpPr/>
        <p:nvPr/>
      </p:nvGrpSpPr>
      <p:grpSpPr>
        <a:xfrm>
          <a:off x="0" y="0"/>
          <a:ext cx="0" cy="0"/>
          <a:chOff x="0" y="0"/>
          <a:chExt cx="0" cy="0"/>
        </a:xfrm>
      </p:grpSpPr>
      <p:grpSp>
        <p:nvGrpSpPr>
          <p:cNvPr id="2553" name="Google Shape;2553;p212"/>
          <p:cNvGrpSpPr/>
          <p:nvPr/>
        </p:nvGrpSpPr>
        <p:grpSpPr>
          <a:xfrm rot="5400000" flipH="1">
            <a:off x="5103812" y="4362739"/>
            <a:ext cx="163216" cy="2033137"/>
            <a:chOff x="8582641" y="7032180"/>
            <a:chExt cx="320100" cy="3986340"/>
          </a:xfrm>
        </p:grpSpPr>
        <p:cxnSp>
          <p:nvCxnSpPr>
            <p:cNvPr id="2554" name="Google Shape;2554;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55" name="Google Shape;2555;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556" name="Google Shape;2556;p212"/>
          <p:cNvGrpSpPr/>
          <p:nvPr/>
        </p:nvGrpSpPr>
        <p:grpSpPr>
          <a:xfrm rot="5400000" flipH="1">
            <a:off x="5114953" y="1245363"/>
            <a:ext cx="163216" cy="2033137"/>
            <a:chOff x="8582641" y="7032180"/>
            <a:chExt cx="320100" cy="3986340"/>
          </a:xfrm>
        </p:grpSpPr>
        <p:cxnSp>
          <p:nvCxnSpPr>
            <p:cNvPr id="2557" name="Google Shape;2557;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58" name="Google Shape;2558;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559" name="Google Shape;2559;p212"/>
          <p:cNvGrpSpPr/>
          <p:nvPr/>
        </p:nvGrpSpPr>
        <p:grpSpPr>
          <a:xfrm rot="-5400000">
            <a:off x="7158307" y="-313325"/>
            <a:ext cx="163216" cy="2033137"/>
            <a:chOff x="8582641" y="7032180"/>
            <a:chExt cx="320100" cy="3986340"/>
          </a:xfrm>
        </p:grpSpPr>
        <p:cxnSp>
          <p:nvCxnSpPr>
            <p:cNvPr id="2560" name="Google Shape;2560;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61" name="Google Shape;2561;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562" name="Google Shape;2562;p212"/>
          <p:cNvGrpSpPr/>
          <p:nvPr/>
        </p:nvGrpSpPr>
        <p:grpSpPr>
          <a:xfrm rot="-5400000">
            <a:off x="7158307" y="2804051"/>
            <a:ext cx="163216" cy="2033137"/>
            <a:chOff x="8582641" y="7032180"/>
            <a:chExt cx="320100" cy="3986340"/>
          </a:xfrm>
        </p:grpSpPr>
        <p:cxnSp>
          <p:nvCxnSpPr>
            <p:cNvPr id="2563" name="Google Shape;2563;p212"/>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64" name="Google Shape;2564;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cxnSp>
        <p:nvCxnSpPr>
          <p:cNvPr id="2565" name="Google Shape;2565;p212"/>
          <p:cNvCxnSpPr/>
          <p:nvPr/>
        </p:nvCxnSpPr>
        <p:spPr>
          <a:xfrm>
            <a:off x="6221152" y="0"/>
            <a:ext cx="0" cy="5378499"/>
          </a:xfrm>
          <a:prstGeom prst="straightConnector1">
            <a:avLst/>
          </a:prstGeom>
          <a:noFill/>
          <a:ln w="19050" cap="flat" cmpd="sng">
            <a:solidFill>
              <a:schemeClr val="dk2"/>
            </a:solidFill>
            <a:prstDash val="solid"/>
            <a:miter lim="400000"/>
            <a:headEnd type="none" w="sm" len="sm"/>
            <a:tailEnd type="none" w="sm" len="sm"/>
          </a:ln>
        </p:spPr>
      </p:cxnSp>
      <p:sp>
        <p:nvSpPr>
          <p:cNvPr id="2566" name="Google Shape;2566;p212"/>
          <p:cNvSpPr/>
          <p:nvPr/>
        </p:nvSpPr>
        <p:spPr>
          <a:xfrm>
            <a:off x="5813081" y="4968776"/>
            <a:ext cx="816042" cy="81598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67" name="Google Shape;2567;p212"/>
          <p:cNvSpPr/>
          <p:nvPr/>
        </p:nvSpPr>
        <p:spPr>
          <a:xfrm>
            <a:off x="5813081" y="292713"/>
            <a:ext cx="816042" cy="815986"/>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68" name="Google Shape;2568;p212"/>
          <p:cNvSpPr/>
          <p:nvPr/>
        </p:nvSpPr>
        <p:spPr>
          <a:xfrm>
            <a:off x="5813081" y="1851402"/>
            <a:ext cx="816042" cy="815986"/>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69" name="Google Shape;2569;p212"/>
          <p:cNvSpPr/>
          <p:nvPr/>
        </p:nvSpPr>
        <p:spPr>
          <a:xfrm>
            <a:off x="5813081" y="3410089"/>
            <a:ext cx="816042" cy="815986"/>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70" name="Google Shape;2570;p212"/>
          <p:cNvSpPr txBox="1">
            <a:spLocks noGrp="1"/>
          </p:cNvSpPr>
          <p:nvPr>
            <p:ph type="subTitle" idx="1"/>
          </p:nvPr>
        </p:nvSpPr>
        <p:spPr>
          <a:xfrm>
            <a:off x="8349602" y="421687"/>
            <a:ext cx="3507755"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71" name="Google Shape;2571;p212"/>
          <p:cNvSpPr txBox="1">
            <a:spLocks noGrp="1"/>
          </p:cNvSpPr>
          <p:nvPr>
            <p:ph type="subTitle" idx="2"/>
          </p:nvPr>
        </p:nvSpPr>
        <p:spPr>
          <a:xfrm>
            <a:off x="8349602" y="14755"/>
            <a:ext cx="3507755"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72" name="Google Shape;2572;p212"/>
          <p:cNvSpPr txBox="1">
            <a:spLocks noGrp="1"/>
          </p:cNvSpPr>
          <p:nvPr>
            <p:ph type="subTitle" idx="3"/>
          </p:nvPr>
        </p:nvSpPr>
        <p:spPr>
          <a:xfrm>
            <a:off x="8349602" y="1166877"/>
            <a:ext cx="350775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573" name="Google Shape;2573;p212"/>
          <p:cNvSpPr txBox="1">
            <a:spLocks noGrp="1"/>
          </p:cNvSpPr>
          <p:nvPr>
            <p:ph type="subTitle" idx="4"/>
          </p:nvPr>
        </p:nvSpPr>
        <p:spPr>
          <a:xfrm>
            <a:off x="8349602" y="3531945"/>
            <a:ext cx="3507755"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74" name="Google Shape;2574;p212"/>
          <p:cNvSpPr txBox="1">
            <a:spLocks noGrp="1"/>
          </p:cNvSpPr>
          <p:nvPr>
            <p:ph type="subTitle" idx="5"/>
          </p:nvPr>
        </p:nvSpPr>
        <p:spPr>
          <a:xfrm>
            <a:off x="8349602" y="3125014"/>
            <a:ext cx="3507755"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75" name="Google Shape;2575;p212"/>
          <p:cNvSpPr txBox="1">
            <a:spLocks noGrp="1"/>
          </p:cNvSpPr>
          <p:nvPr>
            <p:ph type="subTitle" idx="6"/>
          </p:nvPr>
        </p:nvSpPr>
        <p:spPr>
          <a:xfrm>
            <a:off x="8349602" y="4277136"/>
            <a:ext cx="350775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576" name="Google Shape;2576;p212"/>
          <p:cNvSpPr txBox="1">
            <a:spLocks noGrp="1"/>
          </p:cNvSpPr>
          <p:nvPr>
            <p:ph type="subTitle" idx="7"/>
          </p:nvPr>
        </p:nvSpPr>
        <p:spPr>
          <a:xfrm>
            <a:off x="550896" y="1891084"/>
            <a:ext cx="3507755" cy="33585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77" name="Google Shape;2577;p212"/>
          <p:cNvSpPr txBox="1">
            <a:spLocks noGrp="1"/>
          </p:cNvSpPr>
          <p:nvPr>
            <p:ph type="subTitle" idx="8"/>
          </p:nvPr>
        </p:nvSpPr>
        <p:spPr>
          <a:xfrm>
            <a:off x="550896" y="1484154"/>
            <a:ext cx="3507755"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78" name="Google Shape;2578;p212"/>
          <p:cNvSpPr txBox="1">
            <a:spLocks noGrp="1"/>
          </p:cNvSpPr>
          <p:nvPr>
            <p:ph type="subTitle" idx="9"/>
          </p:nvPr>
        </p:nvSpPr>
        <p:spPr>
          <a:xfrm>
            <a:off x="550896" y="2636274"/>
            <a:ext cx="3507755"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579" name="Google Shape;2579;p212"/>
          <p:cNvSpPr txBox="1">
            <a:spLocks noGrp="1"/>
          </p:cNvSpPr>
          <p:nvPr>
            <p:ph type="subTitle" idx="13"/>
          </p:nvPr>
        </p:nvSpPr>
        <p:spPr>
          <a:xfrm>
            <a:off x="550896" y="5006477"/>
            <a:ext cx="3507755" cy="33585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580" name="Google Shape;2580;p212"/>
          <p:cNvSpPr txBox="1">
            <a:spLocks noGrp="1"/>
          </p:cNvSpPr>
          <p:nvPr>
            <p:ph type="subTitle" idx="14"/>
          </p:nvPr>
        </p:nvSpPr>
        <p:spPr>
          <a:xfrm>
            <a:off x="550896" y="4599544"/>
            <a:ext cx="3507755"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581" name="Google Shape;2581;p212"/>
          <p:cNvSpPr txBox="1">
            <a:spLocks noGrp="1"/>
          </p:cNvSpPr>
          <p:nvPr>
            <p:ph type="subTitle" idx="15"/>
          </p:nvPr>
        </p:nvSpPr>
        <p:spPr>
          <a:xfrm>
            <a:off x="550896" y="5751666"/>
            <a:ext cx="3507755"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582" name="Google Shape;2582;p212"/>
          <p:cNvSpPr>
            <a:spLocks noGrp="1"/>
          </p:cNvSpPr>
          <p:nvPr>
            <p:ph type="pic" idx="16"/>
          </p:nvPr>
        </p:nvSpPr>
        <p:spPr>
          <a:xfrm>
            <a:off x="5995417" y="483069"/>
            <a:ext cx="435358" cy="435301"/>
          </a:xfrm>
          <a:prstGeom prst="rect">
            <a:avLst/>
          </a:prstGeom>
          <a:noFill/>
          <a:ln>
            <a:noFill/>
          </a:ln>
        </p:spPr>
      </p:sp>
      <p:sp>
        <p:nvSpPr>
          <p:cNvPr id="2583" name="Google Shape;2583;p212"/>
          <p:cNvSpPr>
            <a:spLocks noGrp="1"/>
          </p:cNvSpPr>
          <p:nvPr>
            <p:ph type="pic" idx="17"/>
          </p:nvPr>
        </p:nvSpPr>
        <p:spPr>
          <a:xfrm>
            <a:off x="5995417" y="2044548"/>
            <a:ext cx="435358" cy="435301"/>
          </a:xfrm>
          <a:prstGeom prst="rect">
            <a:avLst/>
          </a:prstGeom>
          <a:noFill/>
          <a:ln>
            <a:noFill/>
          </a:ln>
        </p:spPr>
      </p:sp>
      <p:sp>
        <p:nvSpPr>
          <p:cNvPr id="2584" name="Google Shape;2584;p212"/>
          <p:cNvSpPr>
            <a:spLocks noGrp="1"/>
          </p:cNvSpPr>
          <p:nvPr>
            <p:ph type="pic" idx="18"/>
          </p:nvPr>
        </p:nvSpPr>
        <p:spPr>
          <a:xfrm>
            <a:off x="6005781" y="3600444"/>
            <a:ext cx="435358" cy="435301"/>
          </a:xfrm>
          <a:prstGeom prst="rect">
            <a:avLst/>
          </a:prstGeom>
          <a:noFill/>
          <a:ln>
            <a:noFill/>
          </a:ln>
        </p:spPr>
      </p:sp>
      <p:sp>
        <p:nvSpPr>
          <p:cNvPr id="2585" name="Google Shape;2585;p212"/>
          <p:cNvSpPr>
            <a:spLocks noGrp="1"/>
          </p:cNvSpPr>
          <p:nvPr>
            <p:ph type="pic" idx="19"/>
          </p:nvPr>
        </p:nvSpPr>
        <p:spPr>
          <a:xfrm>
            <a:off x="5980242" y="5167690"/>
            <a:ext cx="435358" cy="435301"/>
          </a:xfrm>
          <a:prstGeom prst="rect">
            <a:avLst/>
          </a:prstGeom>
          <a:noFill/>
          <a:ln>
            <a:noFill/>
          </a:ln>
        </p:spPr>
      </p:sp>
    </p:spTree>
    <p:extLst>
      <p:ext uri="{BB962C8B-B14F-4D97-AF65-F5344CB8AC3E}">
        <p14:creationId xmlns:p14="http://schemas.microsoft.com/office/powerpoint/2010/main" val="360690196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2586"/>
        <p:cNvGrpSpPr/>
        <p:nvPr/>
      </p:nvGrpSpPr>
      <p:grpSpPr>
        <a:xfrm>
          <a:off x="0" y="0"/>
          <a:ext cx="0" cy="0"/>
          <a:chOff x="0" y="0"/>
          <a:chExt cx="0" cy="0"/>
        </a:xfrm>
      </p:grpSpPr>
      <p:grpSp>
        <p:nvGrpSpPr>
          <p:cNvPr id="2587" name="Google Shape;2587;p213"/>
          <p:cNvGrpSpPr/>
          <p:nvPr/>
        </p:nvGrpSpPr>
        <p:grpSpPr>
          <a:xfrm rot="-5400000">
            <a:off x="7158307" y="988747"/>
            <a:ext cx="163216" cy="2033137"/>
            <a:chOff x="8582641" y="7032180"/>
            <a:chExt cx="320100" cy="3986340"/>
          </a:xfrm>
        </p:grpSpPr>
        <p:cxnSp>
          <p:nvCxnSpPr>
            <p:cNvPr id="2588" name="Google Shape;2588;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89" name="Google Shape;2589;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590" name="Google Shape;2590;p213"/>
          <p:cNvGrpSpPr/>
          <p:nvPr/>
        </p:nvGrpSpPr>
        <p:grpSpPr>
          <a:xfrm rot="-5400000">
            <a:off x="7158307" y="3338166"/>
            <a:ext cx="163216" cy="2033137"/>
            <a:chOff x="8582641" y="7032180"/>
            <a:chExt cx="320100" cy="3986340"/>
          </a:xfrm>
        </p:grpSpPr>
        <p:cxnSp>
          <p:nvCxnSpPr>
            <p:cNvPr id="2591" name="Google Shape;2591;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2" name="Google Shape;2592;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593" name="Google Shape;2593;p213"/>
          <p:cNvGrpSpPr/>
          <p:nvPr/>
        </p:nvGrpSpPr>
        <p:grpSpPr>
          <a:xfrm rot="5400000" flipH="1">
            <a:off x="5114953" y="2158034"/>
            <a:ext cx="163216" cy="2033137"/>
            <a:chOff x="8582641" y="7032180"/>
            <a:chExt cx="320100" cy="3986340"/>
          </a:xfrm>
        </p:grpSpPr>
        <p:cxnSp>
          <p:nvCxnSpPr>
            <p:cNvPr id="2594" name="Google Shape;2594;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5" name="Google Shape;2595;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596" name="Google Shape;2596;p213"/>
          <p:cNvGrpSpPr/>
          <p:nvPr/>
        </p:nvGrpSpPr>
        <p:grpSpPr>
          <a:xfrm rot="5400000" flipH="1">
            <a:off x="5090659" y="4445322"/>
            <a:ext cx="163216" cy="2033137"/>
            <a:chOff x="8582641" y="7032180"/>
            <a:chExt cx="320100" cy="3986340"/>
          </a:xfrm>
        </p:grpSpPr>
        <p:cxnSp>
          <p:nvCxnSpPr>
            <p:cNvPr id="2597" name="Google Shape;2597;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8" name="Google Shape;2598;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599" name="Google Shape;2599;p213"/>
          <p:cNvGrpSpPr/>
          <p:nvPr/>
        </p:nvGrpSpPr>
        <p:grpSpPr>
          <a:xfrm rot="5400000" flipH="1">
            <a:off x="5103812" y="-148009"/>
            <a:ext cx="163216" cy="2033137"/>
            <a:chOff x="8582641" y="7032180"/>
            <a:chExt cx="320100" cy="3986340"/>
          </a:xfrm>
        </p:grpSpPr>
        <p:cxnSp>
          <p:nvCxnSpPr>
            <p:cNvPr id="2600" name="Google Shape;2600;p213"/>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01" name="Google Shape;2601;p21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cxnSp>
        <p:nvCxnSpPr>
          <p:cNvPr id="2602" name="Google Shape;2602;p213"/>
          <p:cNvCxnSpPr/>
          <p:nvPr/>
        </p:nvCxnSpPr>
        <p:spPr>
          <a:xfrm>
            <a:off x="6200907" y="24954"/>
            <a:ext cx="0" cy="5498329"/>
          </a:xfrm>
          <a:prstGeom prst="straightConnector1">
            <a:avLst/>
          </a:prstGeom>
          <a:noFill/>
          <a:ln w="19050" cap="flat" cmpd="sng">
            <a:solidFill>
              <a:schemeClr val="dk2"/>
            </a:solidFill>
            <a:prstDash val="solid"/>
            <a:miter lim="400000"/>
            <a:headEnd type="none" w="sm" len="sm"/>
            <a:tailEnd type="none" w="sm" len="sm"/>
          </a:ln>
        </p:spPr>
      </p:cxnSp>
      <p:sp>
        <p:nvSpPr>
          <p:cNvPr id="2603" name="Google Shape;2603;p213"/>
          <p:cNvSpPr/>
          <p:nvPr/>
        </p:nvSpPr>
        <p:spPr>
          <a:xfrm>
            <a:off x="5827772" y="5108854"/>
            <a:ext cx="746270" cy="742621"/>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604" name="Google Shape;2604;p213"/>
          <p:cNvSpPr/>
          <p:nvPr/>
        </p:nvSpPr>
        <p:spPr>
          <a:xfrm>
            <a:off x="5827772" y="496735"/>
            <a:ext cx="746270" cy="742621"/>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605" name="Google Shape;2605;p213"/>
          <p:cNvSpPr/>
          <p:nvPr/>
        </p:nvSpPr>
        <p:spPr>
          <a:xfrm>
            <a:off x="5827772" y="2770302"/>
            <a:ext cx="746270" cy="742621"/>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606" name="Google Shape;2606;p213"/>
          <p:cNvSpPr/>
          <p:nvPr/>
        </p:nvSpPr>
        <p:spPr>
          <a:xfrm>
            <a:off x="5827772" y="3977517"/>
            <a:ext cx="746270" cy="742621"/>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607" name="Google Shape;2607;p213"/>
          <p:cNvSpPr/>
          <p:nvPr/>
        </p:nvSpPr>
        <p:spPr>
          <a:xfrm>
            <a:off x="5827772" y="1633510"/>
            <a:ext cx="746270" cy="742621"/>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608" name="Google Shape;2608;p213"/>
          <p:cNvSpPr txBox="1">
            <a:spLocks noGrp="1"/>
          </p:cNvSpPr>
          <p:nvPr>
            <p:ph type="subTitle" idx="1"/>
          </p:nvPr>
        </p:nvSpPr>
        <p:spPr>
          <a:xfrm>
            <a:off x="641579" y="505132"/>
            <a:ext cx="3507755" cy="33585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09" name="Google Shape;2609;p213"/>
          <p:cNvSpPr txBox="1">
            <a:spLocks noGrp="1"/>
          </p:cNvSpPr>
          <p:nvPr>
            <p:ph type="subTitle" idx="2"/>
          </p:nvPr>
        </p:nvSpPr>
        <p:spPr>
          <a:xfrm>
            <a:off x="641579" y="98201"/>
            <a:ext cx="3507755"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610" name="Google Shape;2610;p213"/>
          <p:cNvSpPr txBox="1">
            <a:spLocks noGrp="1"/>
          </p:cNvSpPr>
          <p:nvPr>
            <p:ph type="subTitle" idx="3"/>
          </p:nvPr>
        </p:nvSpPr>
        <p:spPr>
          <a:xfrm>
            <a:off x="641579" y="1250322"/>
            <a:ext cx="3507755"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611" name="Google Shape;2611;p213"/>
          <p:cNvSpPr txBox="1">
            <a:spLocks noGrp="1"/>
          </p:cNvSpPr>
          <p:nvPr>
            <p:ph type="subTitle" idx="4"/>
          </p:nvPr>
        </p:nvSpPr>
        <p:spPr>
          <a:xfrm>
            <a:off x="641579" y="2861185"/>
            <a:ext cx="3507755" cy="33585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12" name="Google Shape;2612;p213"/>
          <p:cNvSpPr txBox="1">
            <a:spLocks noGrp="1"/>
          </p:cNvSpPr>
          <p:nvPr>
            <p:ph type="subTitle" idx="5"/>
          </p:nvPr>
        </p:nvSpPr>
        <p:spPr>
          <a:xfrm>
            <a:off x="641579" y="2454255"/>
            <a:ext cx="3507755"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613" name="Google Shape;2613;p213"/>
          <p:cNvSpPr txBox="1">
            <a:spLocks noGrp="1"/>
          </p:cNvSpPr>
          <p:nvPr>
            <p:ph type="subTitle" idx="6"/>
          </p:nvPr>
        </p:nvSpPr>
        <p:spPr>
          <a:xfrm>
            <a:off x="641579" y="3606377"/>
            <a:ext cx="3507755"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614" name="Google Shape;2614;p213"/>
          <p:cNvSpPr txBox="1">
            <a:spLocks noGrp="1"/>
          </p:cNvSpPr>
          <p:nvPr>
            <p:ph type="subTitle" idx="7"/>
          </p:nvPr>
        </p:nvSpPr>
        <p:spPr>
          <a:xfrm>
            <a:off x="641579" y="5217240"/>
            <a:ext cx="3507755" cy="33585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15" name="Google Shape;2615;p213"/>
          <p:cNvSpPr txBox="1">
            <a:spLocks noGrp="1"/>
          </p:cNvSpPr>
          <p:nvPr>
            <p:ph type="subTitle" idx="8"/>
          </p:nvPr>
        </p:nvSpPr>
        <p:spPr>
          <a:xfrm>
            <a:off x="641579" y="4810310"/>
            <a:ext cx="3507755"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616" name="Google Shape;2616;p213"/>
          <p:cNvSpPr txBox="1">
            <a:spLocks noGrp="1"/>
          </p:cNvSpPr>
          <p:nvPr>
            <p:ph type="subTitle" idx="9"/>
          </p:nvPr>
        </p:nvSpPr>
        <p:spPr>
          <a:xfrm>
            <a:off x="641579" y="5962430"/>
            <a:ext cx="3507755"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617" name="Google Shape;2617;p213"/>
          <p:cNvSpPr txBox="1">
            <a:spLocks noGrp="1"/>
          </p:cNvSpPr>
          <p:nvPr>
            <p:ph type="subTitle" idx="13"/>
          </p:nvPr>
        </p:nvSpPr>
        <p:spPr>
          <a:xfrm>
            <a:off x="8362557" y="1738115"/>
            <a:ext cx="3507755"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18" name="Google Shape;2618;p213"/>
          <p:cNvSpPr txBox="1">
            <a:spLocks noGrp="1"/>
          </p:cNvSpPr>
          <p:nvPr>
            <p:ph type="subTitle" idx="14"/>
          </p:nvPr>
        </p:nvSpPr>
        <p:spPr>
          <a:xfrm>
            <a:off x="8362557" y="1331184"/>
            <a:ext cx="3507755"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619" name="Google Shape;2619;p213"/>
          <p:cNvSpPr txBox="1">
            <a:spLocks noGrp="1"/>
          </p:cNvSpPr>
          <p:nvPr>
            <p:ph type="subTitle" idx="15"/>
          </p:nvPr>
        </p:nvSpPr>
        <p:spPr>
          <a:xfrm>
            <a:off x="8362557" y="2483305"/>
            <a:ext cx="350775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620" name="Google Shape;2620;p213"/>
          <p:cNvSpPr txBox="1">
            <a:spLocks noGrp="1"/>
          </p:cNvSpPr>
          <p:nvPr>
            <p:ph type="subTitle" idx="16"/>
          </p:nvPr>
        </p:nvSpPr>
        <p:spPr>
          <a:xfrm>
            <a:off x="8362557" y="4042359"/>
            <a:ext cx="3507755" cy="33585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21" name="Google Shape;2621;p213"/>
          <p:cNvSpPr txBox="1">
            <a:spLocks noGrp="1"/>
          </p:cNvSpPr>
          <p:nvPr>
            <p:ph type="subTitle" idx="17"/>
          </p:nvPr>
        </p:nvSpPr>
        <p:spPr>
          <a:xfrm>
            <a:off x="8362557" y="3635427"/>
            <a:ext cx="3507755"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622" name="Google Shape;2622;p213"/>
          <p:cNvSpPr txBox="1">
            <a:spLocks noGrp="1"/>
          </p:cNvSpPr>
          <p:nvPr>
            <p:ph type="subTitle" idx="18"/>
          </p:nvPr>
        </p:nvSpPr>
        <p:spPr>
          <a:xfrm>
            <a:off x="8362557" y="4787547"/>
            <a:ext cx="350775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623" name="Google Shape;2623;p213"/>
          <p:cNvSpPr>
            <a:spLocks noGrp="1"/>
          </p:cNvSpPr>
          <p:nvPr>
            <p:ph type="pic" idx="19"/>
          </p:nvPr>
        </p:nvSpPr>
        <p:spPr>
          <a:xfrm>
            <a:off x="5983269" y="653225"/>
            <a:ext cx="435358" cy="435301"/>
          </a:xfrm>
          <a:prstGeom prst="rect">
            <a:avLst/>
          </a:prstGeom>
          <a:noFill/>
          <a:ln>
            <a:noFill/>
          </a:ln>
        </p:spPr>
      </p:sp>
      <p:sp>
        <p:nvSpPr>
          <p:cNvPr id="2624" name="Google Shape;2624;p213"/>
          <p:cNvSpPr>
            <a:spLocks noGrp="1"/>
          </p:cNvSpPr>
          <p:nvPr>
            <p:ph type="pic" idx="20"/>
          </p:nvPr>
        </p:nvSpPr>
        <p:spPr>
          <a:xfrm>
            <a:off x="5983269" y="1787134"/>
            <a:ext cx="435358" cy="435301"/>
          </a:xfrm>
          <a:prstGeom prst="rect">
            <a:avLst/>
          </a:prstGeom>
          <a:noFill/>
          <a:ln>
            <a:noFill/>
          </a:ln>
        </p:spPr>
      </p:sp>
      <p:sp>
        <p:nvSpPr>
          <p:cNvPr id="2625" name="Google Shape;2625;p213"/>
          <p:cNvSpPr>
            <a:spLocks noGrp="1"/>
          </p:cNvSpPr>
          <p:nvPr>
            <p:ph type="pic" idx="21"/>
          </p:nvPr>
        </p:nvSpPr>
        <p:spPr>
          <a:xfrm>
            <a:off x="5995417" y="2926538"/>
            <a:ext cx="435358" cy="435301"/>
          </a:xfrm>
          <a:prstGeom prst="rect">
            <a:avLst/>
          </a:prstGeom>
          <a:noFill/>
          <a:ln>
            <a:noFill/>
          </a:ln>
        </p:spPr>
      </p:sp>
      <p:sp>
        <p:nvSpPr>
          <p:cNvPr id="2626" name="Google Shape;2626;p213"/>
          <p:cNvSpPr>
            <a:spLocks noGrp="1"/>
          </p:cNvSpPr>
          <p:nvPr>
            <p:ph type="pic" idx="22"/>
          </p:nvPr>
        </p:nvSpPr>
        <p:spPr>
          <a:xfrm>
            <a:off x="5994527" y="4140712"/>
            <a:ext cx="435358" cy="435301"/>
          </a:xfrm>
          <a:prstGeom prst="rect">
            <a:avLst/>
          </a:prstGeom>
          <a:noFill/>
          <a:ln>
            <a:noFill/>
          </a:ln>
        </p:spPr>
      </p:sp>
      <p:sp>
        <p:nvSpPr>
          <p:cNvPr id="2627" name="Google Shape;2627;p213"/>
          <p:cNvSpPr>
            <a:spLocks noGrp="1"/>
          </p:cNvSpPr>
          <p:nvPr>
            <p:ph type="pic" idx="23"/>
          </p:nvPr>
        </p:nvSpPr>
        <p:spPr>
          <a:xfrm>
            <a:off x="5983269" y="5262466"/>
            <a:ext cx="435358" cy="435301"/>
          </a:xfrm>
          <a:prstGeom prst="rect">
            <a:avLst/>
          </a:prstGeom>
          <a:noFill/>
          <a:ln>
            <a:noFill/>
          </a:ln>
        </p:spPr>
      </p:sp>
    </p:spTree>
    <p:extLst>
      <p:ext uri="{BB962C8B-B14F-4D97-AF65-F5344CB8AC3E}">
        <p14:creationId xmlns:p14="http://schemas.microsoft.com/office/powerpoint/2010/main" val="3555037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2628"/>
        <p:cNvGrpSpPr/>
        <p:nvPr/>
      </p:nvGrpSpPr>
      <p:grpSpPr>
        <a:xfrm>
          <a:off x="0" y="0"/>
          <a:ext cx="0" cy="0"/>
          <a:chOff x="0" y="0"/>
          <a:chExt cx="0" cy="0"/>
        </a:xfrm>
      </p:grpSpPr>
      <p:cxnSp>
        <p:nvCxnSpPr>
          <p:cNvPr id="2629" name="Google Shape;2629;p214"/>
          <p:cNvCxnSpPr/>
          <p:nvPr/>
        </p:nvCxnSpPr>
        <p:spPr>
          <a:xfrm>
            <a:off x="3392046" y="3757657"/>
            <a:ext cx="0" cy="741806"/>
          </a:xfrm>
          <a:prstGeom prst="straightConnector1">
            <a:avLst/>
          </a:prstGeom>
          <a:noFill/>
          <a:ln w="19050" cap="rnd" cmpd="sng">
            <a:solidFill>
              <a:schemeClr val="accent5"/>
            </a:solidFill>
            <a:prstDash val="solid"/>
            <a:round/>
            <a:headEnd type="none" w="sm" len="sm"/>
            <a:tailEnd type="none" w="sm" len="sm"/>
          </a:ln>
        </p:spPr>
      </p:cxnSp>
      <p:cxnSp>
        <p:nvCxnSpPr>
          <p:cNvPr id="2630" name="Google Shape;2630;p214"/>
          <p:cNvCxnSpPr/>
          <p:nvPr/>
        </p:nvCxnSpPr>
        <p:spPr>
          <a:xfrm rot="10800000">
            <a:off x="3391926" y="4502305"/>
            <a:ext cx="734438" cy="0"/>
          </a:xfrm>
          <a:prstGeom prst="straightConnector1">
            <a:avLst/>
          </a:prstGeom>
          <a:noFill/>
          <a:ln w="19050" cap="rnd" cmpd="sng">
            <a:solidFill>
              <a:schemeClr val="accent2"/>
            </a:solidFill>
            <a:prstDash val="solid"/>
            <a:round/>
            <a:headEnd type="none" w="sm" len="sm"/>
            <a:tailEnd type="none" w="sm" len="sm"/>
          </a:ln>
        </p:spPr>
      </p:cxnSp>
      <p:sp>
        <p:nvSpPr>
          <p:cNvPr id="2631" name="Google Shape;2631;p214"/>
          <p:cNvSpPr/>
          <p:nvPr/>
        </p:nvSpPr>
        <p:spPr>
          <a:xfrm>
            <a:off x="1769716" y="1645217"/>
            <a:ext cx="6529149" cy="906063"/>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2632" name="Google Shape;2632;p214"/>
          <p:cNvSpPr/>
          <p:nvPr/>
        </p:nvSpPr>
        <p:spPr>
          <a:xfrm>
            <a:off x="2953663" y="2842883"/>
            <a:ext cx="6529149" cy="906063"/>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2633" name="Google Shape;2633;p214"/>
          <p:cNvSpPr/>
          <p:nvPr/>
        </p:nvSpPr>
        <p:spPr>
          <a:xfrm>
            <a:off x="4126362" y="4067407"/>
            <a:ext cx="6529149" cy="906063"/>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cxnSp>
        <p:nvCxnSpPr>
          <p:cNvPr id="2634" name="Google Shape;2634;p214"/>
          <p:cNvCxnSpPr/>
          <p:nvPr/>
        </p:nvCxnSpPr>
        <p:spPr>
          <a:xfrm>
            <a:off x="2219346" y="2551252"/>
            <a:ext cx="0" cy="741806"/>
          </a:xfrm>
          <a:prstGeom prst="straightConnector1">
            <a:avLst/>
          </a:prstGeom>
          <a:noFill/>
          <a:ln w="19050" cap="rnd" cmpd="sng">
            <a:solidFill>
              <a:schemeClr val="accent1"/>
            </a:solidFill>
            <a:prstDash val="solid"/>
            <a:round/>
            <a:headEnd type="none" w="sm" len="sm"/>
            <a:tailEnd type="none" w="sm" len="sm"/>
          </a:ln>
        </p:spPr>
      </p:cxnSp>
      <p:cxnSp>
        <p:nvCxnSpPr>
          <p:cNvPr id="2635" name="Google Shape;2635;p214"/>
          <p:cNvCxnSpPr>
            <a:stCxn id="2632" idx="1"/>
          </p:cNvCxnSpPr>
          <p:nvPr/>
        </p:nvCxnSpPr>
        <p:spPr>
          <a:xfrm rot="10800000">
            <a:off x="2219225" y="3295915"/>
            <a:ext cx="734438" cy="0"/>
          </a:xfrm>
          <a:prstGeom prst="straightConnector1">
            <a:avLst/>
          </a:prstGeom>
          <a:noFill/>
          <a:ln w="19050" cap="rnd" cmpd="sng">
            <a:solidFill>
              <a:schemeClr val="accent5"/>
            </a:solidFill>
            <a:prstDash val="solid"/>
            <a:round/>
            <a:headEnd type="none" w="sm" len="sm"/>
            <a:tailEnd type="none" w="sm" len="sm"/>
          </a:ln>
        </p:spPr>
      </p:cxnSp>
      <p:sp>
        <p:nvSpPr>
          <p:cNvPr id="2636" name="Google Shape;2636;p214"/>
          <p:cNvSpPr txBox="1">
            <a:spLocks noGrp="1"/>
          </p:cNvSpPr>
          <p:nvPr>
            <p:ph type="subTitle" idx="1"/>
          </p:nvPr>
        </p:nvSpPr>
        <p:spPr>
          <a:xfrm>
            <a:off x="1989836" y="1902510"/>
            <a:ext cx="6131329"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37" name="Google Shape;2637;p214"/>
          <p:cNvSpPr txBox="1">
            <a:spLocks noGrp="1"/>
          </p:cNvSpPr>
          <p:nvPr>
            <p:ph type="subTitle" idx="2"/>
          </p:nvPr>
        </p:nvSpPr>
        <p:spPr>
          <a:xfrm>
            <a:off x="3146428" y="3096243"/>
            <a:ext cx="6131329"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38" name="Google Shape;2638;p214"/>
          <p:cNvSpPr txBox="1">
            <a:spLocks noGrp="1"/>
          </p:cNvSpPr>
          <p:nvPr>
            <p:ph type="subTitle" idx="3"/>
          </p:nvPr>
        </p:nvSpPr>
        <p:spPr>
          <a:xfrm>
            <a:off x="4327893" y="4327280"/>
            <a:ext cx="5322632"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414429860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2639"/>
        <p:cNvGrpSpPr/>
        <p:nvPr/>
      </p:nvGrpSpPr>
      <p:grpSpPr>
        <a:xfrm>
          <a:off x="0" y="0"/>
          <a:ext cx="0" cy="0"/>
          <a:chOff x="0" y="0"/>
          <a:chExt cx="0" cy="0"/>
        </a:xfrm>
      </p:grpSpPr>
      <p:cxnSp>
        <p:nvCxnSpPr>
          <p:cNvPr id="2640" name="Google Shape;2640;p215"/>
          <p:cNvCxnSpPr/>
          <p:nvPr/>
        </p:nvCxnSpPr>
        <p:spPr>
          <a:xfrm>
            <a:off x="2647303" y="3182256"/>
            <a:ext cx="0" cy="741806"/>
          </a:xfrm>
          <a:prstGeom prst="straightConnector1">
            <a:avLst/>
          </a:prstGeom>
          <a:noFill/>
          <a:ln w="19050" cap="rnd" cmpd="sng">
            <a:solidFill>
              <a:schemeClr val="accent5"/>
            </a:solidFill>
            <a:prstDash val="solid"/>
            <a:round/>
            <a:headEnd type="none" w="sm" len="sm"/>
            <a:tailEnd type="none" w="sm" len="sm"/>
          </a:ln>
        </p:spPr>
      </p:cxnSp>
      <p:cxnSp>
        <p:nvCxnSpPr>
          <p:cNvPr id="2641" name="Google Shape;2641;p215"/>
          <p:cNvCxnSpPr/>
          <p:nvPr/>
        </p:nvCxnSpPr>
        <p:spPr>
          <a:xfrm rot="10800000">
            <a:off x="2647183" y="3926905"/>
            <a:ext cx="734438" cy="0"/>
          </a:xfrm>
          <a:prstGeom prst="straightConnector1">
            <a:avLst/>
          </a:prstGeom>
          <a:noFill/>
          <a:ln w="19050" cap="rnd" cmpd="sng">
            <a:solidFill>
              <a:schemeClr val="accent2"/>
            </a:solidFill>
            <a:prstDash val="solid"/>
            <a:round/>
            <a:headEnd type="none" w="sm" len="sm"/>
            <a:tailEnd type="none" w="sm" len="sm"/>
          </a:ln>
        </p:spPr>
      </p:cxnSp>
      <p:sp>
        <p:nvSpPr>
          <p:cNvPr id="2642" name="Google Shape;2642;p215"/>
          <p:cNvSpPr/>
          <p:nvPr/>
        </p:nvSpPr>
        <p:spPr>
          <a:xfrm>
            <a:off x="1024973" y="1069817"/>
            <a:ext cx="6529149" cy="906063"/>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2643" name="Google Shape;2643;p215"/>
          <p:cNvSpPr/>
          <p:nvPr/>
        </p:nvSpPr>
        <p:spPr>
          <a:xfrm>
            <a:off x="2208920" y="2267482"/>
            <a:ext cx="6529149" cy="906063"/>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2644" name="Google Shape;2644;p215"/>
          <p:cNvSpPr/>
          <p:nvPr/>
        </p:nvSpPr>
        <p:spPr>
          <a:xfrm>
            <a:off x="3381620" y="3492007"/>
            <a:ext cx="6529149" cy="906063"/>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cxnSp>
        <p:nvCxnSpPr>
          <p:cNvPr id="2645" name="Google Shape;2645;p215"/>
          <p:cNvCxnSpPr/>
          <p:nvPr/>
        </p:nvCxnSpPr>
        <p:spPr>
          <a:xfrm>
            <a:off x="1474604" y="1975851"/>
            <a:ext cx="0" cy="741806"/>
          </a:xfrm>
          <a:prstGeom prst="straightConnector1">
            <a:avLst/>
          </a:prstGeom>
          <a:noFill/>
          <a:ln w="19050" cap="rnd" cmpd="sng">
            <a:solidFill>
              <a:schemeClr val="accent1"/>
            </a:solidFill>
            <a:prstDash val="solid"/>
            <a:round/>
            <a:headEnd type="none" w="sm" len="sm"/>
            <a:tailEnd type="none" w="sm" len="sm"/>
          </a:ln>
        </p:spPr>
      </p:cxnSp>
      <p:cxnSp>
        <p:nvCxnSpPr>
          <p:cNvPr id="2646" name="Google Shape;2646;p215"/>
          <p:cNvCxnSpPr>
            <a:stCxn id="2643" idx="1"/>
          </p:cNvCxnSpPr>
          <p:nvPr/>
        </p:nvCxnSpPr>
        <p:spPr>
          <a:xfrm rot="10800000">
            <a:off x="1474482" y="2720514"/>
            <a:ext cx="734438" cy="0"/>
          </a:xfrm>
          <a:prstGeom prst="straightConnector1">
            <a:avLst/>
          </a:prstGeom>
          <a:noFill/>
          <a:ln w="19050" cap="rnd" cmpd="sng">
            <a:solidFill>
              <a:schemeClr val="accent5"/>
            </a:solidFill>
            <a:prstDash val="solid"/>
            <a:round/>
            <a:headEnd type="none" w="sm" len="sm"/>
            <a:tailEnd type="none" w="sm" len="sm"/>
          </a:ln>
        </p:spPr>
      </p:cxnSp>
      <p:cxnSp>
        <p:nvCxnSpPr>
          <p:cNvPr id="2647" name="Google Shape;2647;p215"/>
          <p:cNvCxnSpPr/>
          <p:nvPr/>
        </p:nvCxnSpPr>
        <p:spPr>
          <a:xfrm>
            <a:off x="3837921" y="4396571"/>
            <a:ext cx="0" cy="741806"/>
          </a:xfrm>
          <a:prstGeom prst="straightConnector1">
            <a:avLst/>
          </a:prstGeom>
          <a:noFill/>
          <a:ln w="19050" cap="rnd" cmpd="sng">
            <a:solidFill>
              <a:schemeClr val="accent2"/>
            </a:solidFill>
            <a:prstDash val="solid"/>
            <a:round/>
            <a:headEnd type="none" w="sm" len="sm"/>
            <a:tailEnd type="none" w="sm" len="sm"/>
          </a:ln>
        </p:spPr>
      </p:cxnSp>
      <p:cxnSp>
        <p:nvCxnSpPr>
          <p:cNvPr id="2648" name="Google Shape;2648;p215"/>
          <p:cNvCxnSpPr/>
          <p:nvPr/>
        </p:nvCxnSpPr>
        <p:spPr>
          <a:xfrm rot="10800000">
            <a:off x="3837802" y="5141219"/>
            <a:ext cx="734438" cy="0"/>
          </a:xfrm>
          <a:prstGeom prst="straightConnector1">
            <a:avLst/>
          </a:prstGeom>
          <a:noFill/>
          <a:ln w="19050" cap="rnd" cmpd="sng">
            <a:solidFill>
              <a:schemeClr val="accent6"/>
            </a:solidFill>
            <a:prstDash val="solid"/>
            <a:round/>
            <a:headEnd type="none" w="sm" len="sm"/>
            <a:tailEnd type="none" w="sm" len="sm"/>
          </a:ln>
        </p:spPr>
      </p:cxnSp>
      <p:sp>
        <p:nvSpPr>
          <p:cNvPr id="2649" name="Google Shape;2649;p215"/>
          <p:cNvSpPr/>
          <p:nvPr/>
        </p:nvSpPr>
        <p:spPr>
          <a:xfrm>
            <a:off x="4572237" y="4706321"/>
            <a:ext cx="6529149" cy="906063"/>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46567" tIns="46567" rIns="46567" bIns="46567"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276" b="0" i="0" u="none" strike="noStrike" cap="none">
              <a:solidFill>
                <a:srgbClr val="F0F6FC"/>
              </a:solidFill>
              <a:latin typeface="Arial"/>
              <a:ea typeface="Arial"/>
              <a:cs typeface="Arial"/>
              <a:sym typeface="Arial"/>
            </a:endParaRPr>
          </a:p>
        </p:txBody>
      </p:sp>
      <p:sp>
        <p:nvSpPr>
          <p:cNvPr id="2650" name="Google Shape;2650;p215"/>
          <p:cNvSpPr txBox="1">
            <a:spLocks noGrp="1"/>
          </p:cNvSpPr>
          <p:nvPr>
            <p:ph type="subTitle" idx="1"/>
          </p:nvPr>
        </p:nvSpPr>
        <p:spPr>
          <a:xfrm>
            <a:off x="1243648" y="1330514"/>
            <a:ext cx="6131329"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51" name="Google Shape;2651;p215"/>
          <p:cNvSpPr txBox="1">
            <a:spLocks noGrp="1"/>
          </p:cNvSpPr>
          <p:nvPr>
            <p:ph type="subTitle" idx="2"/>
          </p:nvPr>
        </p:nvSpPr>
        <p:spPr>
          <a:xfrm>
            <a:off x="2412676" y="2524247"/>
            <a:ext cx="6131329"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52" name="Google Shape;2652;p215"/>
          <p:cNvSpPr txBox="1">
            <a:spLocks noGrp="1"/>
          </p:cNvSpPr>
          <p:nvPr>
            <p:ph type="subTitle" idx="3"/>
          </p:nvPr>
        </p:nvSpPr>
        <p:spPr>
          <a:xfrm>
            <a:off x="3581705" y="3742849"/>
            <a:ext cx="6131329"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653" name="Google Shape;2653;p215"/>
          <p:cNvSpPr txBox="1">
            <a:spLocks noGrp="1"/>
          </p:cNvSpPr>
          <p:nvPr>
            <p:ph type="subTitle" idx="4"/>
          </p:nvPr>
        </p:nvSpPr>
        <p:spPr>
          <a:xfrm>
            <a:off x="4775606" y="4961449"/>
            <a:ext cx="5322632" cy="397803"/>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144304780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2654"/>
        <p:cNvGrpSpPr/>
        <p:nvPr/>
      </p:nvGrpSpPr>
      <p:grpSpPr>
        <a:xfrm>
          <a:off x="0" y="0"/>
          <a:ext cx="0" cy="0"/>
          <a:chOff x="0" y="0"/>
          <a:chExt cx="0" cy="0"/>
        </a:xfrm>
      </p:grpSpPr>
      <p:sp>
        <p:nvSpPr>
          <p:cNvPr id="2655" name="Google Shape;2655;p216"/>
          <p:cNvSpPr/>
          <p:nvPr/>
        </p:nvSpPr>
        <p:spPr>
          <a:xfrm>
            <a:off x="7495343" y="4333333"/>
            <a:ext cx="2679881" cy="615454"/>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56" name="Google Shape;2656;p216"/>
          <p:cNvSpPr/>
          <p:nvPr/>
        </p:nvSpPr>
        <p:spPr>
          <a:xfrm>
            <a:off x="7197284" y="3570748"/>
            <a:ext cx="3275999" cy="615454"/>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57" name="Google Shape;2657;p216"/>
          <p:cNvSpPr/>
          <p:nvPr/>
        </p:nvSpPr>
        <p:spPr>
          <a:xfrm>
            <a:off x="6832921" y="2808162"/>
            <a:ext cx="4004724" cy="615454"/>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58" name="Google Shape;2658;p216"/>
          <p:cNvSpPr/>
          <p:nvPr/>
        </p:nvSpPr>
        <p:spPr>
          <a:xfrm>
            <a:off x="6477331" y="2045612"/>
            <a:ext cx="4715905" cy="615454"/>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59" name="Google Shape;2659;p216"/>
          <p:cNvSpPr txBox="1">
            <a:spLocks noGrp="1"/>
          </p:cNvSpPr>
          <p:nvPr>
            <p:ph type="title"/>
          </p:nvPr>
        </p:nvSpPr>
        <p:spPr>
          <a:xfrm>
            <a:off x="620596" y="2312081"/>
            <a:ext cx="4873401" cy="2370517"/>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660" name="Google Shape;2660;p216"/>
          <p:cNvSpPr txBox="1">
            <a:spLocks noGrp="1"/>
          </p:cNvSpPr>
          <p:nvPr>
            <p:ph type="subTitle" idx="1"/>
          </p:nvPr>
        </p:nvSpPr>
        <p:spPr>
          <a:xfrm>
            <a:off x="6832921" y="2136758"/>
            <a:ext cx="4004724"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1" name="Google Shape;2661;p216"/>
          <p:cNvSpPr txBox="1">
            <a:spLocks noGrp="1"/>
          </p:cNvSpPr>
          <p:nvPr>
            <p:ph type="subTitle" idx="2"/>
          </p:nvPr>
        </p:nvSpPr>
        <p:spPr>
          <a:xfrm>
            <a:off x="7023875" y="2901281"/>
            <a:ext cx="3622817"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2" name="Google Shape;2662;p216"/>
          <p:cNvSpPr txBox="1">
            <a:spLocks noGrp="1"/>
          </p:cNvSpPr>
          <p:nvPr>
            <p:ph type="subTitle" idx="3"/>
          </p:nvPr>
        </p:nvSpPr>
        <p:spPr>
          <a:xfrm>
            <a:off x="7462905" y="3659785"/>
            <a:ext cx="2744756"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63" name="Google Shape;2663;p216"/>
          <p:cNvSpPr txBox="1">
            <a:spLocks noGrp="1"/>
          </p:cNvSpPr>
          <p:nvPr>
            <p:ph type="subTitle" idx="4"/>
          </p:nvPr>
        </p:nvSpPr>
        <p:spPr>
          <a:xfrm>
            <a:off x="7747092" y="4418325"/>
            <a:ext cx="2176383"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54636225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2664"/>
        <p:cNvGrpSpPr/>
        <p:nvPr/>
      </p:nvGrpSpPr>
      <p:grpSpPr>
        <a:xfrm>
          <a:off x="0" y="0"/>
          <a:ext cx="0" cy="0"/>
          <a:chOff x="0" y="0"/>
          <a:chExt cx="0" cy="0"/>
        </a:xfrm>
      </p:grpSpPr>
      <p:sp>
        <p:nvSpPr>
          <p:cNvPr id="2665" name="Google Shape;2665;p217"/>
          <p:cNvSpPr txBox="1">
            <a:spLocks noGrp="1"/>
          </p:cNvSpPr>
          <p:nvPr>
            <p:ph type="title"/>
          </p:nvPr>
        </p:nvSpPr>
        <p:spPr>
          <a:xfrm>
            <a:off x="620594" y="2312079"/>
            <a:ext cx="4873401" cy="237011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666" name="Google Shape;2666;p217"/>
          <p:cNvSpPr/>
          <p:nvPr/>
        </p:nvSpPr>
        <p:spPr>
          <a:xfrm>
            <a:off x="7495343" y="3951971"/>
            <a:ext cx="2679881" cy="615454"/>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67" name="Google Shape;2667;p217"/>
          <p:cNvSpPr/>
          <p:nvPr/>
        </p:nvSpPr>
        <p:spPr>
          <a:xfrm>
            <a:off x="7197284" y="3189387"/>
            <a:ext cx="3275999" cy="615454"/>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68" name="Google Shape;2668;p217"/>
          <p:cNvSpPr/>
          <p:nvPr/>
        </p:nvSpPr>
        <p:spPr>
          <a:xfrm>
            <a:off x="6832921" y="2426802"/>
            <a:ext cx="4004724" cy="615454"/>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69" name="Google Shape;2669;p217"/>
          <p:cNvSpPr/>
          <p:nvPr/>
        </p:nvSpPr>
        <p:spPr>
          <a:xfrm>
            <a:off x="6477331" y="1664251"/>
            <a:ext cx="4715905" cy="615454"/>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70" name="Google Shape;2670;p217"/>
          <p:cNvSpPr txBox="1">
            <a:spLocks noGrp="1"/>
          </p:cNvSpPr>
          <p:nvPr>
            <p:ph type="subTitle" idx="1"/>
          </p:nvPr>
        </p:nvSpPr>
        <p:spPr>
          <a:xfrm>
            <a:off x="6832921" y="1755398"/>
            <a:ext cx="4004724"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1" name="Google Shape;2671;p217"/>
          <p:cNvSpPr txBox="1">
            <a:spLocks noGrp="1"/>
          </p:cNvSpPr>
          <p:nvPr>
            <p:ph type="subTitle" idx="2"/>
          </p:nvPr>
        </p:nvSpPr>
        <p:spPr>
          <a:xfrm>
            <a:off x="7023875" y="2519919"/>
            <a:ext cx="3622817"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2" name="Google Shape;2672;p217"/>
          <p:cNvSpPr txBox="1">
            <a:spLocks noGrp="1"/>
          </p:cNvSpPr>
          <p:nvPr>
            <p:ph type="subTitle" idx="3"/>
          </p:nvPr>
        </p:nvSpPr>
        <p:spPr>
          <a:xfrm>
            <a:off x="7462905" y="3278425"/>
            <a:ext cx="2744756"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3" name="Google Shape;2673;p217"/>
          <p:cNvSpPr txBox="1">
            <a:spLocks noGrp="1"/>
          </p:cNvSpPr>
          <p:nvPr>
            <p:ph type="subTitle" idx="4"/>
          </p:nvPr>
        </p:nvSpPr>
        <p:spPr>
          <a:xfrm>
            <a:off x="7747092" y="4036964"/>
            <a:ext cx="2176383"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74" name="Google Shape;2674;p217"/>
          <p:cNvSpPr/>
          <p:nvPr/>
        </p:nvSpPr>
        <p:spPr>
          <a:xfrm>
            <a:off x="7747092" y="4714574"/>
            <a:ext cx="2176383" cy="615454"/>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75" name="Google Shape;2675;p217"/>
          <p:cNvSpPr txBox="1">
            <a:spLocks noGrp="1"/>
          </p:cNvSpPr>
          <p:nvPr>
            <p:ph type="subTitle" idx="5"/>
          </p:nvPr>
        </p:nvSpPr>
        <p:spPr>
          <a:xfrm>
            <a:off x="7951525" y="4799567"/>
            <a:ext cx="1767138"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1557608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4182" y="2195637"/>
            <a:ext cx="3721892" cy="2641473"/>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2195637"/>
            <a:ext cx="3721100"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381499" y="2195637"/>
            <a:ext cx="3695702" cy="2641475"/>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2195637"/>
            <a:ext cx="369093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313791" y="2284474"/>
            <a:ext cx="3695703" cy="2552636"/>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2195637"/>
            <a:ext cx="368458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2676"/>
        <p:cNvGrpSpPr/>
        <p:nvPr/>
      </p:nvGrpSpPr>
      <p:grpSpPr>
        <a:xfrm>
          <a:off x="0" y="0"/>
          <a:ext cx="0" cy="0"/>
          <a:chOff x="0" y="0"/>
          <a:chExt cx="0" cy="0"/>
        </a:xfrm>
      </p:grpSpPr>
      <p:cxnSp>
        <p:nvCxnSpPr>
          <p:cNvPr id="2677" name="Google Shape;2677;p218"/>
          <p:cNvCxnSpPr/>
          <p:nvPr/>
        </p:nvCxnSpPr>
        <p:spPr>
          <a:xfrm flipH="1">
            <a:off x="2210046" y="2043963"/>
            <a:ext cx="5402196" cy="6114"/>
          </a:xfrm>
          <a:prstGeom prst="straightConnector1">
            <a:avLst/>
          </a:prstGeom>
          <a:noFill/>
          <a:ln w="19050" cap="flat" cmpd="sng">
            <a:solidFill>
              <a:schemeClr val="dk2"/>
            </a:solidFill>
            <a:prstDash val="solid"/>
            <a:round/>
            <a:headEnd type="none" w="sm" len="sm"/>
            <a:tailEnd type="none" w="sm" len="sm"/>
          </a:ln>
        </p:spPr>
      </p:cxnSp>
      <p:cxnSp>
        <p:nvCxnSpPr>
          <p:cNvPr id="2678" name="Google Shape;2678;p218"/>
          <p:cNvCxnSpPr/>
          <p:nvPr/>
        </p:nvCxnSpPr>
        <p:spPr>
          <a:xfrm flipH="1">
            <a:off x="2199541" y="2925139"/>
            <a:ext cx="5402196" cy="6114"/>
          </a:xfrm>
          <a:prstGeom prst="straightConnector1">
            <a:avLst/>
          </a:prstGeom>
          <a:noFill/>
          <a:ln w="19050" cap="flat" cmpd="sng">
            <a:solidFill>
              <a:schemeClr val="dk2"/>
            </a:solidFill>
            <a:prstDash val="solid"/>
            <a:round/>
            <a:headEnd type="none" w="sm" len="sm"/>
            <a:tailEnd type="none" w="sm" len="sm"/>
          </a:ln>
        </p:spPr>
      </p:cxnSp>
      <p:cxnSp>
        <p:nvCxnSpPr>
          <p:cNvPr id="2679" name="Google Shape;2679;p218"/>
          <p:cNvCxnSpPr/>
          <p:nvPr/>
        </p:nvCxnSpPr>
        <p:spPr>
          <a:xfrm flipH="1">
            <a:off x="2199541" y="3814020"/>
            <a:ext cx="5402196" cy="6114"/>
          </a:xfrm>
          <a:prstGeom prst="straightConnector1">
            <a:avLst/>
          </a:prstGeom>
          <a:noFill/>
          <a:ln w="19050" cap="flat" cmpd="sng">
            <a:solidFill>
              <a:schemeClr val="dk2"/>
            </a:solidFill>
            <a:prstDash val="solid"/>
            <a:round/>
            <a:headEnd type="none" w="sm" len="sm"/>
            <a:tailEnd type="none" w="sm" len="sm"/>
          </a:ln>
        </p:spPr>
      </p:cxnSp>
      <p:cxnSp>
        <p:nvCxnSpPr>
          <p:cNvPr id="2680" name="Google Shape;2680;p218"/>
          <p:cNvCxnSpPr/>
          <p:nvPr/>
        </p:nvCxnSpPr>
        <p:spPr>
          <a:xfrm flipH="1">
            <a:off x="2210046" y="4710596"/>
            <a:ext cx="5402196" cy="6114"/>
          </a:xfrm>
          <a:prstGeom prst="straightConnector1">
            <a:avLst/>
          </a:prstGeom>
          <a:noFill/>
          <a:ln w="19050" cap="flat" cmpd="sng">
            <a:solidFill>
              <a:schemeClr val="dk2"/>
            </a:solidFill>
            <a:prstDash val="solid"/>
            <a:round/>
            <a:headEnd type="none" w="sm" len="sm"/>
            <a:tailEnd type="none" w="sm" len="sm"/>
          </a:ln>
        </p:spPr>
      </p:cxnSp>
      <p:sp>
        <p:nvSpPr>
          <p:cNvPr id="2681" name="Google Shape;2681;p218"/>
          <p:cNvSpPr/>
          <p:nvPr/>
        </p:nvSpPr>
        <p:spPr>
          <a:xfrm>
            <a:off x="1546793" y="1673981"/>
            <a:ext cx="744230" cy="74588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1</a:t>
            </a:r>
            <a:endParaRPr sz="1902" i="0" u="none" strike="noStrike" cap="none">
              <a:solidFill>
                <a:schemeClr val="lt1"/>
              </a:solidFill>
              <a:latin typeface="Arial"/>
              <a:ea typeface="Arial"/>
              <a:cs typeface="Arial"/>
              <a:sym typeface="Arial"/>
            </a:endParaRPr>
          </a:p>
        </p:txBody>
      </p:sp>
      <p:sp>
        <p:nvSpPr>
          <p:cNvPr id="2682" name="Google Shape;2682;p218"/>
          <p:cNvSpPr/>
          <p:nvPr/>
        </p:nvSpPr>
        <p:spPr>
          <a:xfrm>
            <a:off x="1544938" y="2555158"/>
            <a:ext cx="746270" cy="745882"/>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2</a:t>
            </a:r>
            <a:endParaRPr sz="1902" i="0" u="none" strike="noStrike" cap="none">
              <a:solidFill>
                <a:schemeClr val="lt1"/>
              </a:solidFill>
              <a:latin typeface="Arial"/>
              <a:ea typeface="Arial"/>
              <a:cs typeface="Arial"/>
              <a:sym typeface="Arial"/>
            </a:endParaRPr>
          </a:p>
        </p:txBody>
      </p:sp>
      <p:sp>
        <p:nvSpPr>
          <p:cNvPr id="2683" name="Google Shape;2683;p218"/>
          <p:cNvSpPr/>
          <p:nvPr/>
        </p:nvSpPr>
        <p:spPr>
          <a:xfrm>
            <a:off x="1544938" y="3444038"/>
            <a:ext cx="746270" cy="745882"/>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3</a:t>
            </a:r>
            <a:endParaRPr sz="1902" i="0" u="none" strike="noStrike" cap="none">
              <a:solidFill>
                <a:schemeClr val="lt1"/>
              </a:solidFill>
              <a:latin typeface="Arial"/>
              <a:ea typeface="Arial"/>
              <a:cs typeface="Arial"/>
              <a:sym typeface="Arial"/>
            </a:endParaRPr>
          </a:p>
        </p:txBody>
      </p:sp>
      <p:sp>
        <p:nvSpPr>
          <p:cNvPr id="2684" name="Google Shape;2684;p218"/>
          <p:cNvSpPr/>
          <p:nvPr/>
        </p:nvSpPr>
        <p:spPr>
          <a:xfrm>
            <a:off x="1546112" y="4340614"/>
            <a:ext cx="746270" cy="745882"/>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4</a:t>
            </a:r>
            <a:endParaRPr sz="1902" i="0" u="none" strike="noStrike" cap="none">
              <a:solidFill>
                <a:schemeClr val="lt1"/>
              </a:solidFill>
              <a:latin typeface="Arial"/>
              <a:ea typeface="Arial"/>
              <a:cs typeface="Arial"/>
              <a:sym typeface="Arial"/>
            </a:endParaRPr>
          </a:p>
        </p:txBody>
      </p:sp>
      <p:sp>
        <p:nvSpPr>
          <p:cNvPr id="2685" name="Google Shape;2685;p218"/>
          <p:cNvSpPr txBox="1">
            <a:spLocks noGrp="1"/>
          </p:cNvSpPr>
          <p:nvPr>
            <p:ph type="subTitle" idx="1"/>
          </p:nvPr>
        </p:nvSpPr>
        <p:spPr>
          <a:xfrm>
            <a:off x="7738149" y="1742273"/>
            <a:ext cx="3401670" cy="60934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686" name="Google Shape;2686;p218"/>
          <p:cNvSpPr txBox="1">
            <a:spLocks noGrp="1"/>
          </p:cNvSpPr>
          <p:nvPr>
            <p:ph type="subTitle" idx="2"/>
          </p:nvPr>
        </p:nvSpPr>
        <p:spPr>
          <a:xfrm>
            <a:off x="7738149" y="2623450"/>
            <a:ext cx="3401670" cy="60934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687" name="Google Shape;2687;p218"/>
          <p:cNvSpPr txBox="1">
            <a:spLocks noGrp="1"/>
          </p:cNvSpPr>
          <p:nvPr>
            <p:ph type="subTitle" idx="3"/>
          </p:nvPr>
        </p:nvSpPr>
        <p:spPr>
          <a:xfrm>
            <a:off x="7738149" y="3512332"/>
            <a:ext cx="3401670" cy="60934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688" name="Google Shape;2688;p218"/>
          <p:cNvSpPr txBox="1">
            <a:spLocks noGrp="1"/>
          </p:cNvSpPr>
          <p:nvPr>
            <p:ph type="subTitle" idx="4"/>
          </p:nvPr>
        </p:nvSpPr>
        <p:spPr>
          <a:xfrm>
            <a:off x="7738149" y="4408907"/>
            <a:ext cx="3401670" cy="60934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689" name="Google Shape;2689;p218"/>
          <p:cNvSpPr/>
          <p:nvPr/>
        </p:nvSpPr>
        <p:spPr>
          <a:xfrm>
            <a:off x="3642705" y="4405847"/>
            <a:ext cx="2679881" cy="615454"/>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90" name="Google Shape;2690;p218"/>
          <p:cNvSpPr/>
          <p:nvPr/>
        </p:nvSpPr>
        <p:spPr>
          <a:xfrm>
            <a:off x="3344646" y="3509272"/>
            <a:ext cx="3275999" cy="615454"/>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91" name="Google Shape;2691;p218"/>
          <p:cNvSpPr/>
          <p:nvPr/>
        </p:nvSpPr>
        <p:spPr>
          <a:xfrm>
            <a:off x="2980284" y="2620391"/>
            <a:ext cx="4004724" cy="615454"/>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92" name="Google Shape;2692;p218"/>
          <p:cNvSpPr/>
          <p:nvPr/>
        </p:nvSpPr>
        <p:spPr>
          <a:xfrm>
            <a:off x="2624693" y="1784988"/>
            <a:ext cx="4715905" cy="615454"/>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693" name="Google Shape;2693;p218"/>
          <p:cNvSpPr txBox="1">
            <a:spLocks noGrp="1"/>
          </p:cNvSpPr>
          <p:nvPr>
            <p:ph type="subTitle" idx="5"/>
          </p:nvPr>
        </p:nvSpPr>
        <p:spPr>
          <a:xfrm>
            <a:off x="2980284" y="1829374"/>
            <a:ext cx="4004724"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4" name="Google Shape;2694;p218"/>
          <p:cNvSpPr txBox="1">
            <a:spLocks noGrp="1"/>
          </p:cNvSpPr>
          <p:nvPr>
            <p:ph type="subTitle" idx="6"/>
          </p:nvPr>
        </p:nvSpPr>
        <p:spPr>
          <a:xfrm>
            <a:off x="3171237" y="2710551"/>
            <a:ext cx="3622817"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5" name="Google Shape;2695;p218"/>
          <p:cNvSpPr txBox="1">
            <a:spLocks noGrp="1"/>
          </p:cNvSpPr>
          <p:nvPr>
            <p:ph type="subTitle" idx="7"/>
          </p:nvPr>
        </p:nvSpPr>
        <p:spPr>
          <a:xfrm>
            <a:off x="3610268" y="3599431"/>
            <a:ext cx="2744756"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6" name="Google Shape;2696;p218"/>
          <p:cNvSpPr txBox="1">
            <a:spLocks noGrp="1"/>
          </p:cNvSpPr>
          <p:nvPr>
            <p:ph type="subTitle" idx="8"/>
          </p:nvPr>
        </p:nvSpPr>
        <p:spPr>
          <a:xfrm>
            <a:off x="3894454" y="4496008"/>
            <a:ext cx="2176383"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697" name="Google Shape;2697;p218"/>
          <p:cNvSpPr>
            <a:spLocks noGrp="1"/>
          </p:cNvSpPr>
          <p:nvPr>
            <p:ph type="pic" idx="9"/>
          </p:nvPr>
        </p:nvSpPr>
        <p:spPr>
          <a:xfrm>
            <a:off x="1700394" y="1837528"/>
            <a:ext cx="435358" cy="435301"/>
          </a:xfrm>
          <a:prstGeom prst="rect">
            <a:avLst/>
          </a:prstGeom>
          <a:noFill/>
          <a:ln>
            <a:noFill/>
          </a:ln>
        </p:spPr>
      </p:sp>
      <p:sp>
        <p:nvSpPr>
          <p:cNvPr id="2698" name="Google Shape;2698;p218"/>
          <p:cNvSpPr>
            <a:spLocks noGrp="1"/>
          </p:cNvSpPr>
          <p:nvPr>
            <p:ph type="pic" idx="13"/>
          </p:nvPr>
        </p:nvSpPr>
        <p:spPr>
          <a:xfrm>
            <a:off x="1700394" y="2710633"/>
            <a:ext cx="435358" cy="435301"/>
          </a:xfrm>
          <a:prstGeom prst="rect">
            <a:avLst/>
          </a:prstGeom>
          <a:noFill/>
          <a:ln>
            <a:noFill/>
          </a:ln>
        </p:spPr>
      </p:sp>
      <p:sp>
        <p:nvSpPr>
          <p:cNvPr id="2699" name="Google Shape;2699;p218"/>
          <p:cNvSpPr>
            <a:spLocks noGrp="1"/>
          </p:cNvSpPr>
          <p:nvPr>
            <p:ph type="pic" idx="14"/>
          </p:nvPr>
        </p:nvSpPr>
        <p:spPr>
          <a:xfrm>
            <a:off x="1696058" y="3612546"/>
            <a:ext cx="435358" cy="435301"/>
          </a:xfrm>
          <a:prstGeom prst="rect">
            <a:avLst/>
          </a:prstGeom>
          <a:noFill/>
          <a:ln>
            <a:noFill/>
          </a:ln>
        </p:spPr>
      </p:sp>
      <p:sp>
        <p:nvSpPr>
          <p:cNvPr id="2700" name="Google Shape;2700;p218"/>
          <p:cNvSpPr>
            <a:spLocks noGrp="1"/>
          </p:cNvSpPr>
          <p:nvPr>
            <p:ph type="pic" idx="15"/>
          </p:nvPr>
        </p:nvSpPr>
        <p:spPr>
          <a:xfrm>
            <a:off x="1696058" y="4496090"/>
            <a:ext cx="435358" cy="435301"/>
          </a:xfrm>
          <a:prstGeom prst="rect">
            <a:avLst/>
          </a:prstGeom>
          <a:noFill/>
          <a:ln>
            <a:noFill/>
          </a:ln>
        </p:spPr>
      </p:sp>
    </p:spTree>
    <p:extLst>
      <p:ext uri="{BB962C8B-B14F-4D97-AF65-F5344CB8AC3E}">
        <p14:creationId xmlns:p14="http://schemas.microsoft.com/office/powerpoint/2010/main" val="404443229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2701"/>
        <p:cNvGrpSpPr/>
        <p:nvPr/>
      </p:nvGrpSpPr>
      <p:grpSpPr>
        <a:xfrm>
          <a:off x="0" y="0"/>
          <a:ext cx="0" cy="0"/>
          <a:chOff x="0" y="0"/>
          <a:chExt cx="0" cy="0"/>
        </a:xfrm>
      </p:grpSpPr>
      <p:cxnSp>
        <p:nvCxnSpPr>
          <p:cNvPr id="2702" name="Google Shape;2702;p219"/>
          <p:cNvCxnSpPr/>
          <p:nvPr/>
        </p:nvCxnSpPr>
        <p:spPr>
          <a:xfrm flipH="1">
            <a:off x="2210046" y="1616913"/>
            <a:ext cx="5402196" cy="6114"/>
          </a:xfrm>
          <a:prstGeom prst="straightConnector1">
            <a:avLst/>
          </a:prstGeom>
          <a:noFill/>
          <a:ln w="19050" cap="flat" cmpd="sng">
            <a:solidFill>
              <a:schemeClr val="dk2"/>
            </a:solidFill>
            <a:prstDash val="solid"/>
            <a:round/>
            <a:headEnd type="none" w="sm" len="sm"/>
            <a:tailEnd type="none" w="sm" len="sm"/>
          </a:ln>
        </p:spPr>
      </p:cxnSp>
      <p:cxnSp>
        <p:nvCxnSpPr>
          <p:cNvPr id="2703" name="Google Shape;2703;p219"/>
          <p:cNvCxnSpPr/>
          <p:nvPr/>
        </p:nvCxnSpPr>
        <p:spPr>
          <a:xfrm flipH="1">
            <a:off x="2199541" y="2498090"/>
            <a:ext cx="5402196" cy="6114"/>
          </a:xfrm>
          <a:prstGeom prst="straightConnector1">
            <a:avLst/>
          </a:prstGeom>
          <a:noFill/>
          <a:ln w="19050" cap="flat" cmpd="sng">
            <a:solidFill>
              <a:schemeClr val="dk2"/>
            </a:solidFill>
            <a:prstDash val="solid"/>
            <a:round/>
            <a:headEnd type="none" w="sm" len="sm"/>
            <a:tailEnd type="none" w="sm" len="sm"/>
          </a:ln>
        </p:spPr>
      </p:cxnSp>
      <p:cxnSp>
        <p:nvCxnSpPr>
          <p:cNvPr id="2704" name="Google Shape;2704;p219"/>
          <p:cNvCxnSpPr/>
          <p:nvPr/>
        </p:nvCxnSpPr>
        <p:spPr>
          <a:xfrm flipH="1">
            <a:off x="2199541" y="3386970"/>
            <a:ext cx="5402196" cy="6114"/>
          </a:xfrm>
          <a:prstGeom prst="straightConnector1">
            <a:avLst/>
          </a:prstGeom>
          <a:noFill/>
          <a:ln w="19050" cap="flat" cmpd="sng">
            <a:solidFill>
              <a:schemeClr val="dk2"/>
            </a:solidFill>
            <a:prstDash val="solid"/>
            <a:round/>
            <a:headEnd type="none" w="sm" len="sm"/>
            <a:tailEnd type="none" w="sm" len="sm"/>
          </a:ln>
        </p:spPr>
      </p:cxnSp>
      <p:cxnSp>
        <p:nvCxnSpPr>
          <p:cNvPr id="2705" name="Google Shape;2705;p219"/>
          <p:cNvCxnSpPr/>
          <p:nvPr/>
        </p:nvCxnSpPr>
        <p:spPr>
          <a:xfrm flipH="1">
            <a:off x="2210046" y="4283547"/>
            <a:ext cx="5402196" cy="6114"/>
          </a:xfrm>
          <a:prstGeom prst="straightConnector1">
            <a:avLst/>
          </a:prstGeom>
          <a:noFill/>
          <a:ln w="19050" cap="flat" cmpd="sng">
            <a:solidFill>
              <a:schemeClr val="dk2"/>
            </a:solidFill>
            <a:prstDash val="solid"/>
            <a:round/>
            <a:headEnd type="none" w="sm" len="sm"/>
            <a:tailEnd type="none" w="sm" len="sm"/>
          </a:ln>
        </p:spPr>
      </p:cxnSp>
      <p:sp>
        <p:nvSpPr>
          <p:cNvPr id="2706" name="Google Shape;2706;p219"/>
          <p:cNvSpPr/>
          <p:nvPr/>
        </p:nvSpPr>
        <p:spPr>
          <a:xfrm>
            <a:off x="1546793" y="1246932"/>
            <a:ext cx="744230" cy="745882"/>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1</a:t>
            </a:r>
            <a:endParaRPr sz="1902" i="0" u="none" strike="noStrike" cap="none">
              <a:solidFill>
                <a:schemeClr val="lt1"/>
              </a:solidFill>
              <a:latin typeface="Arial"/>
              <a:ea typeface="Arial"/>
              <a:cs typeface="Arial"/>
              <a:sym typeface="Arial"/>
            </a:endParaRPr>
          </a:p>
        </p:txBody>
      </p:sp>
      <p:sp>
        <p:nvSpPr>
          <p:cNvPr id="2707" name="Google Shape;2707;p219"/>
          <p:cNvSpPr/>
          <p:nvPr/>
        </p:nvSpPr>
        <p:spPr>
          <a:xfrm>
            <a:off x="1544938" y="2128108"/>
            <a:ext cx="746270" cy="745882"/>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2</a:t>
            </a:r>
            <a:endParaRPr sz="1902" i="0" u="none" strike="noStrike" cap="none">
              <a:solidFill>
                <a:schemeClr val="lt1"/>
              </a:solidFill>
              <a:latin typeface="Arial"/>
              <a:ea typeface="Arial"/>
              <a:cs typeface="Arial"/>
              <a:sym typeface="Arial"/>
            </a:endParaRPr>
          </a:p>
        </p:txBody>
      </p:sp>
      <p:sp>
        <p:nvSpPr>
          <p:cNvPr id="2708" name="Google Shape;2708;p219"/>
          <p:cNvSpPr/>
          <p:nvPr/>
        </p:nvSpPr>
        <p:spPr>
          <a:xfrm>
            <a:off x="1544938" y="3016989"/>
            <a:ext cx="746270" cy="745882"/>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3</a:t>
            </a:r>
            <a:endParaRPr sz="1902" i="0" u="none" strike="noStrike" cap="none">
              <a:solidFill>
                <a:schemeClr val="lt1"/>
              </a:solidFill>
              <a:latin typeface="Arial"/>
              <a:ea typeface="Arial"/>
              <a:cs typeface="Arial"/>
              <a:sym typeface="Arial"/>
            </a:endParaRPr>
          </a:p>
        </p:txBody>
      </p:sp>
      <p:sp>
        <p:nvSpPr>
          <p:cNvPr id="2709" name="Google Shape;2709;p219"/>
          <p:cNvSpPr/>
          <p:nvPr/>
        </p:nvSpPr>
        <p:spPr>
          <a:xfrm>
            <a:off x="1546112" y="3913565"/>
            <a:ext cx="746270" cy="745882"/>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i="0" u="none" strike="noStrike" cap="none">
                <a:solidFill>
                  <a:schemeClr val="lt1"/>
                </a:solidFill>
                <a:latin typeface="Arial"/>
                <a:ea typeface="Arial"/>
                <a:cs typeface="Arial"/>
                <a:sym typeface="Arial"/>
              </a:rPr>
              <a:t>4</a:t>
            </a:r>
            <a:endParaRPr sz="1902" i="0" u="none" strike="noStrike" cap="none">
              <a:solidFill>
                <a:schemeClr val="lt1"/>
              </a:solidFill>
              <a:latin typeface="Arial"/>
              <a:ea typeface="Arial"/>
              <a:cs typeface="Arial"/>
              <a:sym typeface="Arial"/>
            </a:endParaRPr>
          </a:p>
        </p:txBody>
      </p:sp>
      <p:sp>
        <p:nvSpPr>
          <p:cNvPr id="2710" name="Google Shape;2710;p219"/>
          <p:cNvSpPr txBox="1">
            <a:spLocks noGrp="1"/>
          </p:cNvSpPr>
          <p:nvPr>
            <p:ph type="subTitle" idx="1"/>
          </p:nvPr>
        </p:nvSpPr>
        <p:spPr>
          <a:xfrm>
            <a:off x="7738149" y="1315226"/>
            <a:ext cx="3401670" cy="60934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711" name="Google Shape;2711;p219"/>
          <p:cNvSpPr txBox="1">
            <a:spLocks noGrp="1"/>
          </p:cNvSpPr>
          <p:nvPr>
            <p:ph type="subTitle" idx="2"/>
          </p:nvPr>
        </p:nvSpPr>
        <p:spPr>
          <a:xfrm>
            <a:off x="7738149" y="2196403"/>
            <a:ext cx="3401670" cy="60934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712" name="Google Shape;2712;p219"/>
          <p:cNvSpPr txBox="1">
            <a:spLocks noGrp="1"/>
          </p:cNvSpPr>
          <p:nvPr>
            <p:ph type="subTitle" idx="3"/>
          </p:nvPr>
        </p:nvSpPr>
        <p:spPr>
          <a:xfrm>
            <a:off x="7738149" y="3085283"/>
            <a:ext cx="3401670" cy="60934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713" name="Google Shape;2713;p219"/>
          <p:cNvSpPr txBox="1">
            <a:spLocks noGrp="1"/>
          </p:cNvSpPr>
          <p:nvPr>
            <p:ph type="subTitle" idx="4"/>
          </p:nvPr>
        </p:nvSpPr>
        <p:spPr>
          <a:xfrm>
            <a:off x="7738149" y="3981859"/>
            <a:ext cx="3401670" cy="60934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714" name="Google Shape;2714;p219"/>
          <p:cNvSpPr/>
          <p:nvPr/>
        </p:nvSpPr>
        <p:spPr>
          <a:xfrm>
            <a:off x="3642705" y="3978800"/>
            <a:ext cx="2679881" cy="615454"/>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715" name="Google Shape;2715;p219"/>
          <p:cNvSpPr/>
          <p:nvPr/>
        </p:nvSpPr>
        <p:spPr>
          <a:xfrm>
            <a:off x="3344646" y="3082223"/>
            <a:ext cx="3275999" cy="615454"/>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716" name="Google Shape;2716;p219"/>
          <p:cNvSpPr/>
          <p:nvPr/>
        </p:nvSpPr>
        <p:spPr>
          <a:xfrm>
            <a:off x="2980284" y="2193343"/>
            <a:ext cx="4004724" cy="615454"/>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717" name="Google Shape;2717;p219"/>
          <p:cNvSpPr/>
          <p:nvPr/>
        </p:nvSpPr>
        <p:spPr>
          <a:xfrm>
            <a:off x="2624693" y="1357939"/>
            <a:ext cx="4715905" cy="615454"/>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718" name="Google Shape;2718;p219"/>
          <p:cNvSpPr txBox="1">
            <a:spLocks noGrp="1"/>
          </p:cNvSpPr>
          <p:nvPr>
            <p:ph type="subTitle" idx="5"/>
          </p:nvPr>
        </p:nvSpPr>
        <p:spPr>
          <a:xfrm>
            <a:off x="2980284" y="1402325"/>
            <a:ext cx="4004724"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19" name="Google Shape;2719;p219"/>
          <p:cNvSpPr txBox="1">
            <a:spLocks noGrp="1"/>
          </p:cNvSpPr>
          <p:nvPr>
            <p:ph type="subTitle" idx="6"/>
          </p:nvPr>
        </p:nvSpPr>
        <p:spPr>
          <a:xfrm>
            <a:off x="3171237" y="2283502"/>
            <a:ext cx="3622817"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20" name="Google Shape;2720;p219"/>
          <p:cNvSpPr txBox="1">
            <a:spLocks noGrp="1"/>
          </p:cNvSpPr>
          <p:nvPr>
            <p:ph type="subTitle" idx="7"/>
          </p:nvPr>
        </p:nvSpPr>
        <p:spPr>
          <a:xfrm>
            <a:off x="3610268" y="3172382"/>
            <a:ext cx="2744756"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21" name="Google Shape;2721;p219"/>
          <p:cNvSpPr txBox="1">
            <a:spLocks noGrp="1"/>
          </p:cNvSpPr>
          <p:nvPr>
            <p:ph type="subTitle" idx="8"/>
          </p:nvPr>
        </p:nvSpPr>
        <p:spPr>
          <a:xfrm>
            <a:off x="3894454" y="4068959"/>
            <a:ext cx="2176383" cy="435301"/>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2722" name="Google Shape;2722;p219"/>
          <p:cNvCxnSpPr/>
          <p:nvPr/>
        </p:nvCxnSpPr>
        <p:spPr>
          <a:xfrm flipH="1">
            <a:off x="2246980" y="5200365"/>
            <a:ext cx="5402196" cy="6114"/>
          </a:xfrm>
          <a:prstGeom prst="straightConnector1">
            <a:avLst/>
          </a:prstGeom>
          <a:noFill/>
          <a:ln w="19050" cap="flat" cmpd="sng">
            <a:solidFill>
              <a:schemeClr val="dk2"/>
            </a:solidFill>
            <a:prstDash val="solid"/>
            <a:round/>
            <a:headEnd type="none" w="sm" len="sm"/>
            <a:tailEnd type="none" w="sm" len="sm"/>
          </a:ln>
        </p:spPr>
      </p:cxnSp>
      <p:sp>
        <p:nvSpPr>
          <p:cNvPr id="2723" name="Google Shape;2723;p219"/>
          <p:cNvSpPr/>
          <p:nvPr/>
        </p:nvSpPr>
        <p:spPr>
          <a:xfrm>
            <a:off x="1546716" y="4799410"/>
            <a:ext cx="746270" cy="745882"/>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2445">
                <a:solidFill>
                  <a:schemeClr val="lt1"/>
                </a:solidFill>
                <a:latin typeface="Arial"/>
                <a:ea typeface="Arial"/>
                <a:cs typeface="Arial"/>
                <a:sym typeface="Arial"/>
              </a:rPr>
              <a:t>5</a:t>
            </a:r>
            <a:endParaRPr sz="1902" i="0" u="none" strike="noStrike" cap="none">
              <a:solidFill>
                <a:schemeClr val="lt1"/>
              </a:solidFill>
              <a:latin typeface="Arial"/>
              <a:ea typeface="Arial"/>
              <a:cs typeface="Arial"/>
              <a:sym typeface="Arial"/>
            </a:endParaRPr>
          </a:p>
        </p:txBody>
      </p:sp>
      <p:sp>
        <p:nvSpPr>
          <p:cNvPr id="2724" name="Google Shape;2724;p219"/>
          <p:cNvSpPr/>
          <p:nvPr/>
        </p:nvSpPr>
        <p:spPr>
          <a:xfrm>
            <a:off x="3931388" y="4898476"/>
            <a:ext cx="2176383" cy="615454"/>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310" b="0" i="0" u="none" strike="noStrike" cap="none">
              <a:solidFill>
                <a:schemeClr val="dk1"/>
              </a:solidFill>
              <a:latin typeface="Arial"/>
              <a:ea typeface="Arial"/>
              <a:cs typeface="Arial"/>
              <a:sym typeface="Arial"/>
            </a:endParaRPr>
          </a:p>
        </p:txBody>
      </p:sp>
      <p:sp>
        <p:nvSpPr>
          <p:cNvPr id="2725" name="Google Shape;2725;p219"/>
          <p:cNvSpPr txBox="1">
            <a:spLocks noGrp="1"/>
          </p:cNvSpPr>
          <p:nvPr>
            <p:ph type="body" idx="9"/>
          </p:nvPr>
        </p:nvSpPr>
        <p:spPr>
          <a:xfrm>
            <a:off x="3968839" y="4986396"/>
            <a:ext cx="2138845" cy="437339"/>
          </a:xfrm>
          <a:prstGeom prst="rect">
            <a:avLst/>
          </a:prstGeom>
          <a:noFill/>
          <a:ln>
            <a:noFill/>
          </a:ln>
        </p:spPr>
        <p:txBody>
          <a:bodyPr spcFirstLastPara="1" wrap="square" lIns="91425" tIns="45700" rIns="91425" bIns="45700" anchor="ctr" anchorCtr="0">
            <a:normAutofit/>
          </a:bodyPr>
          <a:lstStyle>
            <a:lvl1pPr marL="621152" lvl="0" indent="-310576" algn="ctr" rtl="0">
              <a:lnSpc>
                <a:spcPct val="90000"/>
              </a:lnSpc>
              <a:spcBef>
                <a:spcPts val="1019"/>
              </a:spcBef>
              <a:spcAft>
                <a:spcPts val="0"/>
              </a:spcAft>
              <a:buClr>
                <a:schemeClr val="dk1"/>
              </a:buClr>
              <a:buSzPts val="1600"/>
              <a:buFont typeface="Arial"/>
              <a:buNone/>
              <a:defRPr>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1"/>
              </a:buClr>
              <a:buSzPts val="1400"/>
              <a:buFont typeface="Arial"/>
              <a:buNone/>
              <a:defRPr>
                <a:solidFill>
                  <a:schemeClr val="dk1"/>
                </a:solidFill>
                <a:latin typeface="Arial"/>
                <a:ea typeface="Arial"/>
                <a:cs typeface="Arial"/>
                <a:sym typeface="Arial"/>
              </a:defRPr>
            </a:lvl2pPr>
            <a:lvl3pPr marL="1863456" lvl="2" indent="-310576" algn="l" rtl="0">
              <a:lnSpc>
                <a:spcPct val="90000"/>
              </a:lnSpc>
              <a:spcBef>
                <a:spcPts val="509"/>
              </a:spcBef>
              <a:spcAft>
                <a:spcPts val="0"/>
              </a:spcAft>
              <a:buClr>
                <a:schemeClr val="dk1"/>
              </a:buClr>
              <a:buSzPts val="1200"/>
              <a:buFont typeface="Arial"/>
              <a:buNone/>
              <a:defRPr>
                <a:solidFill>
                  <a:schemeClr val="dk1"/>
                </a:solidFill>
                <a:latin typeface="Arial"/>
                <a:ea typeface="Arial"/>
                <a:cs typeface="Arial"/>
                <a:sym typeface="Arial"/>
              </a:defRPr>
            </a:lvl3pPr>
            <a:lvl4pPr marL="2484608" lvl="3" indent="-310576" algn="l" rtl="0">
              <a:lnSpc>
                <a:spcPct val="90000"/>
              </a:lnSpc>
              <a:spcBef>
                <a:spcPts val="509"/>
              </a:spcBef>
              <a:spcAft>
                <a:spcPts val="0"/>
              </a:spcAft>
              <a:buClr>
                <a:schemeClr val="dk1"/>
              </a:buClr>
              <a:buSzPts val="1000"/>
              <a:buFont typeface="Arial"/>
              <a:buNone/>
              <a:defRPr>
                <a:solidFill>
                  <a:schemeClr val="dk1"/>
                </a:solidFill>
                <a:latin typeface="Arial"/>
                <a:ea typeface="Arial"/>
                <a:cs typeface="Arial"/>
                <a:sym typeface="Arial"/>
              </a:defRPr>
            </a:lvl4pPr>
            <a:lvl5pPr marL="3105760" lvl="4" indent="-310576" algn="l" rtl="0">
              <a:lnSpc>
                <a:spcPct val="90000"/>
              </a:lnSpc>
              <a:spcBef>
                <a:spcPts val="509"/>
              </a:spcBef>
              <a:spcAft>
                <a:spcPts val="0"/>
              </a:spcAft>
              <a:buClr>
                <a:schemeClr val="dk1"/>
              </a:buClr>
              <a:buSzPts val="1000"/>
              <a:buFont typeface="Arial"/>
              <a:buNone/>
              <a:defRPr>
                <a:solidFill>
                  <a:schemeClr val="dk1"/>
                </a:solidFill>
                <a:latin typeface="Arial"/>
                <a:ea typeface="Arial"/>
                <a:cs typeface="Arial"/>
                <a:sym typeface="Arial"/>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2726" name="Google Shape;2726;p219"/>
          <p:cNvSpPr txBox="1">
            <a:spLocks noGrp="1"/>
          </p:cNvSpPr>
          <p:nvPr>
            <p:ph type="body" idx="13"/>
          </p:nvPr>
        </p:nvSpPr>
        <p:spPr>
          <a:xfrm>
            <a:off x="7738150" y="4904595"/>
            <a:ext cx="3401670" cy="609340"/>
          </a:xfrm>
          <a:prstGeom prst="rect">
            <a:avLst/>
          </a:prstGeom>
          <a:noFill/>
          <a:ln>
            <a:noFill/>
          </a:ln>
        </p:spPr>
        <p:txBody>
          <a:bodyPr spcFirstLastPara="1" wrap="square" lIns="91425" tIns="45700" rIns="91425" bIns="45700" anchor="ctr" anchorCtr="0">
            <a:normAutofit/>
          </a:bodyPr>
          <a:lstStyle>
            <a:lvl1pPr marL="621152" lvl="0" indent="-310576" algn="l" rtl="0">
              <a:lnSpc>
                <a:spcPct val="90000"/>
              </a:lnSpc>
              <a:spcBef>
                <a:spcPts val="1019"/>
              </a:spcBef>
              <a:spcAft>
                <a:spcPts val="0"/>
              </a:spcAft>
              <a:buClr>
                <a:schemeClr val="dk2"/>
              </a:buClr>
              <a:buSzPts val="1200"/>
              <a:buFont typeface="Arial"/>
              <a:buNone/>
              <a:defRPr sz="1630">
                <a:solidFill>
                  <a:schemeClr val="dk2"/>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2727" name="Google Shape;2727;p219"/>
          <p:cNvSpPr>
            <a:spLocks noGrp="1"/>
          </p:cNvSpPr>
          <p:nvPr>
            <p:ph type="pic" idx="14"/>
          </p:nvPr>
        </p:nvSpPr>
        <p:spPr>
          <a:xfrm>
            <a:off x="1700394" y="1410074"/>
            <a:ext cx="435358" cy="435301"/>
          </a:xfrm>
          <a:prstGeom prst="rect">
            <a:avLst/>
          </a:prstGeom>
          <a:noFill/>
          <a:ln>
            <a:noFill/>
          </a:ln>
        </p:spPr>
      </p:sp>
      <p:sp>
        <p:nvSpPr>
          <p:cNvPr id="2728" name="Google Shape;2728;p219"/>
          <p:cNvSpPr>
            <a:spLocks noGrp="1"/>
          </p:cNvSpPr>
          <p:nvPr>
            <p:ph type="pic" idx="15"/>
          </p:nvPr>
        </p:nvSpPr>
        <p:spPr>
          <a:xfrm>
            <a:off x="1696058" y="2283584"/>
            <a:ext cx="435358" cy="435301"/>
          </a:xfrm>
          <a:prstGeom prst="rect">
            <a:avLst/>
          </a:prstGeom>
          <a:noFill/>
          <a:ln>
            <a:noFill/>
          </a:ln>
        </p:spPr>
      </p:sp>
      <p:sp>
        <p:nvSpPr>
          <p:cNvPr id="2729" name="Google Shape;2729;p219"/>
          <p:cNvSpPr>
            <a:spLocks noGrp="1"/>
          </p:cNvSpPr>
          <p:nvPr>
            <p:ph type="pic" idx="16"/>
          </p:nvPr>
        </p:nvSpPr>
        <p:spPr>
          <a:xfrm>
            <a:off x="1697756" y="3175484"/>
            <a:ext cx="435358" cy="435301"/>
          </a:xfrm>
          <a:prstGeom prst="rect">
            <a:avLst/>
          </a:prstGeom>
          <a:noFill/>
          <a:ln>
            <a:noFill/>
          </a:ln>
        </p:spPr>
      </p:sp>
      <p:sp>
        <p:nvSpPr>
          <p:cNvPr id="2730" name="Google Shape;2730;p219"/>
          <p:cNvSpPr>
            <a:spLocks noGrp="1"/>
          </p:cNvSpPr>
          <p:nvPr>
            <p:ph type="pic" idx="17"/>
          </p:nvPr>
        </p:nvSpPr>
        <p:spPr>
          <a:xfrm>
            <a:off x="1711816" y="4069041"/>
            <a:ext cx="435358" cy="435301"/>
          </a:xfrm>
          <a:prstGeom prst="rect">
            <a:avLst/>
          </a:prstGeom>
          <a:noFill/>
          <a:ln>
            <a:noFill/>
          </a:ln>
        </p:spPr>
      </p:sp>
      <p:sp>
        <p:nvSpPr>
          <p:cNvPr id="2731" name="Google Shape;2731;p219"/>
          <p:cNvSpPr>
            <a:spLocks noGrp="1"/>
          </p:cNvSpPr>
          <p:nvPr>
            <p:ph type="pic" idx="18"/>
          </p:nvPr>
        </p:nvSpPr>
        <p:spPr>
          <a:xfrm>
            <a:off x="1710317" y="4962516"/>
            <a:ext cx="435358" cy="435301"/>
          </a:xfrm>
          <a:prstGeom prst="rect">
            <a:avLst/>
          </a:prstGeom>
          <a:noFill/>
          <a:ln>
            <a:noFill/>
          </a:ln>
        </p:spPr>
      </p:sp>
    </p:spTree>
    <p:extLst>
      <p:ext uri="{BB962C8B-B14F-4D97-AF65-F5344CB8AC3E}">
        <p14:creationId xmlns:p14="http://schemas.microsoft.com/office/powerpoint/2010/main" val="3402459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2732"/>
        <p:cNvGrpSpPr/>
        <p:nvPr/>
      </p:nvGrpSpPr>
      <p:grpSpPr>
        <a:xfrm>
          <a:off x="0" y="0"/>
          <a:ext cx="0" cy="0"/>
          <a:chOff x="0" y="0"/>
          <a:chExt cx="0" cy="0"/>
        </a:xfrm>
      </p:grpSpPr>
      <p:sp>
        <p:nvSpPr>
          <p:cNvPr id="2733" name="Google Shape;2733;p220"/>
          <p:cNvSpPr/>
          <p:nvPr/>
        </p:nvSpPr>
        <p:spPr>
          <a:xfrm>
            <a:off x="5000801" y="1992625"/>
            <a:ext cx="2331839" cy="23313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734" name="Google Shape;2734;p220"/>
          <p:cNvSpPr/>
          <p:nvPr/>
        </p:nvSpPr>
        <p:spPr>
          <a:xfrm>
            <a:off x="5790734" y="3321041"/>
            <a:ext cx="2331839" cy="2331389"/>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735" name="Google Shape;2735;p220"/>
          <p:cNvSpPr/>
          <p:nvPr/>
        </p:nvSpPr>
        <p:spPr>
          <a:xfrm>
            <a:off x="4248828" y="3321041"/>
            <a:ext cx="2331839" cy="2331389"/>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grpSp>
        <p:nvGrpSpPr>
          <p:cNvPr id="2736" name="Google Shape;2736;p220"/>
          <p:cNvGrpSpPr/>
          <p:nvPr/>
        </p:nvGrpSpPr>
        <p:grpSpPr>
          <a:xfrm rot="5400000" flipH="1">
            <a:off x="3915032" y="4296690"/>
            <a:ext cx="163216" cy="503364"/>
            <a:chOff x="8582641" y="10031581"/>
            <a:chExt cx="320100" cy="986939"/>
          </a:xfrm>
        </p:grpSpPr>
        <p:cxnSp>
          <p:nvCxnSpPr>
            <p:cNvPr id="2737" name="Google Shape;2737;p220"/>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38" name="Google Shape;2738;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739" name="Google Shape;2739;p220"/>
          <p:cNvGrpSpPr/>
          <p:nvPr/>
        </p:nvGrpSpPr>
        <p:grpSpPr>
          <a:xfrm rot="-5400000" flipH="1">
            <a:off x="8292703" y="4239139"/>
            <a:ext cx="163216" cy="503364"/>
            <a:chOff x="8582641" y="10031581"/>
            <a:chExt cx="320100" cy="986939"/>
          </a:xfrm>
        </p:grpSpPr>
        <p:cxnSp>
          <p:nvCxnSpPr>
            <p:cNvPr id="2740" name="Google Shape;2740;p220"/>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41" name="Google Shape;2741;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742" name="Google Shape;2742;p220"/>
          <p:cNvGrpSpPr/>
          <p:nvPr/>
        </p:nvGrpSpPr>
        <p:grpSpPr>
          <a:xfrm rot="-5400000" flipH="1">
            <a:off x="7619323" y="1251699"/>
            <a:ext cx="163216" cy="1850139"/>
            <a:chOff x="8582641" y="7390982"/>
            <a:chExt cx="320100" cy="3627538"/>
          </a:xfrm>
        </p:grpSpPr>
        <p:cxnSp>
          <p:nvCxnSpPr>
            <p:cNvPr id="2743" name="Google Shape;2743;p220"/>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44" name="Google Shape;2744;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2745" name="Google Shape;2745;p220"/>
          <p:cNvSpPr txBox="1">
            <a:spLocks noGrp="1"/>
          </p:cNvSpPr>
          <p:nvPr>
            <p:ph type="title"/>
          </p:nvPr>
        </p:nvSpPr>
        <p:spPr>
          <a:xfrm>
            <a:off x="460150" y="522258"/>
            <a:ext cx="11653075" cy="907693"/>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746" name="Google Shape;2746;p220"/>
          <p:cNvSpPr txBox="1">
            <a:spLocks noGrp="1"/>
          </p:cNvSpPr>
          <p:nvPr>
            <p:ph type="subTitle" idx="1"/>
          </p:nvPr>
        </p:nvSpPr>
        <p:spPr>
          <a:xfrm>
            <a:off x="8736277" y="1841738"/>
            <a:ext cx="3041795" cy="74506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747" name="Google Shape;2747;p220"/>
          <p:cNvSpPr txBox="1">
            <a:spLocks noGrp="1"/>
          </p:cNvSpPr>
          <p:nvPr>
            <p:ph type="subTitle" idx="2"/>
          </p:nvPr>
        </p:nvSpPr>
        <p:spPr>
          <a:xfrm>
            <a:off x="8736277" y="1434806"/>
            <a:ext cx="3041795"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748" name="Google Shape;2748;p220"/>
          <p:cNvSpPr txBox="1">
            <a:spLocks noGrp="1"/>
          </p:cNvSpPr>
          <p:nvPr>
            <p:ph type="subTitle" idx="3"/>
          </p:nvPr>
        </p:nvSpPr>
        <p:spPr>
          <a:xfrm>
            <a:off x="8736277" y="2260359"/>
            <a:ext cx="304179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749" name="Google Shape;2749;p220"/>
          <p:cNvSpPr txBox="1">
            <a:spLocks noGrp="1"/>
          </p:cNvSpPr>
          <p:nvPr>
            <p:ph type="subTitle" idx="4"/>
          </p:nvPr>
        </p:nvSpPr>
        <p:spPr>
          <a:xfrm>
            <a:off x="8736277" y="4225058"/>
            <a:ext cx="3041795" cy="74506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750" name="Google Shape;2750;p220"/>
          <p:cNvSpPr txBox="1">
            <a:spLocks noGrp="1"/>
          </p:cNvSpPr>
          <p:nvPr>
            <p:ph type="subTitle" idx="5"/>
          </p:nvPr>
        </p:nvSpPr>
        <p:spPr>
          <a:xfrm>
            <a:off x="8736277" y="3818126"/>
            <a:ext cx="3041795"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751" name="Google Shape;2751;p220"/>
          <p:cNvSpPr txBox="1">
            <a:spLocks noGrp="1"/>
          </p:cNvSpPr>
          <p:nvPr>
            <p:ph type="subTitle" idx="6"/>
          </p:nvPr>
        </p:nvSpPr>
        <p:spPr>
          <a:xfrm>
            <a:off x="8736277" y="4643679"/>
            <a:ext cx="304179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752" name="Google Shape;2752;p220"/>
          <p:cNvSpPr txBox="1">
            <a:spLocks noGrp="1"/>
          </p:cNvSpPr>
          <p:nvPr>
            <p:ph type="subTitle" idx="7"/>
          </p:nvPr>
        </p:nvSpPr>
        <p:spPr>
          <a:xfrm>
            <a:off x="589760" y="4225058"/>
            <a:ext cx="3041795" cy="745066"/>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753" name="Google Shape;2753;p220"/>
          <p:cNvSpPr txBox="1">
            <a:spLocks noGrp="1"/>
          </p:cNvSpPr>
          <p:nvPr>
            <p:ph type="subTitle" idx="8"/>
          </p:nvPr>
        </p:nvSpPr>
        <p:spPr>
          <a:xfrm>
            <a:off x="589760" y="3818126"/>
            <a:ext cx="3041795"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754" name="Google Shape;2754;p220"/>
          <p:cNvSpPr txBox="1">
            <a:spLocks noGrp="1"/>
          </p:cNvSpPr>
          <p:nvPr>
            <p:ph type="subTitle" idx="9"/>
          </p:nvPr>
        </p:nvSpPr>
        <p:spPr>
          <a:xfrm>
            <a:off x="589760" y="4681362"/>
            <a:ext cx="3041795"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Tree>
    <p:extLst>
      <p:ext uri="{BB962C8B-B14F-4D97-AF65-F5344CB8AC3E}">
        <p14:creationId xmlns:p14="http://schemas.microsoft.com/office/powerpoint/2010/main" val="129355452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2755"/>
        <p:cNvGrpSpPr/>
        <p:nvPr/>
      </p:nvGrpSpPr>
      <p:grpSpPr>
        <a:xfrm>
          <a:off x="0" y="0"/>
          <a:ext cx="0" cy="0"/>
          <a:chOff x="0" y="0"/>
          <a:chExt cx="0" cy="0"/>
        </a:xfrm>
      </p:grpSpPr>
      <p:grpSp>
        <p:nvGrpSpPr>
          <p:cNvPr id="2756" name="Google Shape;2756;p221"/>
          <p:cNvGrpSpPr/>
          <p:nvPr/>
        </p:nvGrpSpPr>
        <p:grpSpPr>
          <a:xfrm rot="5400000" flipH="1">
            <a:off x="4606037" y="4504770"/>
            <a:ext cx="163216" cy="1850139"/>
            <a:chOff x="8582641" y="7390982"/>
            <a:chExt cx="320100" cy="3627538"/>
          </a:xfrm>
        </p:grpSpPr>
        <p:cxnSp>
          <p:nvCxnSpPr>
            <p:cNvPr id="2757" name="Google Shape;2757;p221"/>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58" name="Google Shape;2758;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759" name="Google Shape;2759;p221"/>
          <p:cNvGrpSpPr/>
          <p:nvPr/>
        </p:nvGrpSpPr>
        <p:grpSpPr>
          <a:xfrm rot="-5400000" flipH="1">
            <a:off x="8314394" y="3439308"/>
            <a:ext cx="163216" cy="503364"/>
            <a:chOff x="8582641" y="10031581"/>
            <a:chExt cx="320100" cy="986939"/>
          </a:xfrm>
        </p:grpSpPr>
        <p:cxnSp>
          <p:nvCxnSpPr>
            <p:cNvPr id="2760" name="Google Shape;2760;p221"/>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61" name="Google Shape;2761;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2762" name="Google Shape;2762;p221"/>
          <p:cNvSpPr/>
          <p:nvPr/>
        </p:nvSpPr>
        <p:spPr>
          <a:xfrm>
            <a:off x="5033338" y="1728756"/>
            <a:ext cx="2331839" cy="23313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763" name="Google Shape;2763;p221"/>
          <p:cNvSpPr/>
          <p:nvPr/>
        </p:nvSpPr>
        <p:spPr>
          <a:xfrm>
            <a:off x="5812425" y="2525808"/>
            <a:ext cx="2331839" cy="2331389"/>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764" name="Google Shape;2764;p221"/>
          <p:cNvSpPr/>
          <p:nvPr/>
        </p:nvSpPr>
        <p:spPr>
          <a:xfrm>
            <a:off x="4270519" y="2525808"/>
            <a:ext cx="2331839" cy="2331389"/>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765" name="Google Shape;2765;p221"/>
          <p:cNvSpPr/>
          <p:nvPr/>
        </p:nvSpPr>
        <p:spPr>
          <a:xfrm>
            <a:off x="5052318" y="3272015"/>
            <a:ext cx="2331839" cy="2331389"/>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grpSp>
        <p:nvGrpSpPr>
          <p:cNvPr id="2766" name="Google Shape;2766;p221"/>
          <p:cNvGrpSpPr/>
          <p:nvPr/>
        </p:nvGrpSpPr>
        <p:grpSpPr>
          <a:xfrm rot="-5400000" flipH="1">
            <a:off x="7622035" y="968235"/>
            <a:ext cx="163216" cy="1850139"/>
            <a:chOff x="8582641" y="7390982"/>
            <a:chExt cx="320100" cy="3627538"/>
          </a:xfrm>
        </p:grpSpPr>
        <p:cxnSp>
          <p:nvCxnSpPr>
            <p:cNvPr id="2767" name="Google Shape;2767;p221"/>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768" name="Google Shape;2768;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grpSp>
        <p:nvGrpSpPr>
          <p:cNvPr id="2769" name="Google Shape;2769;p221"/>
          <p:cNvGrpSpPr/>
          <p:nvPr/>
        </p:nvGrpSpPr>
        <p:grpSpPr>
          <a:xfrm rot="5400000" flipH="1">
            <a:off x="3932657" y="3440452"/>
            <a:ext cx="163216" cy="503364"/>
            <a:chOff x="8582641" y="10031581"/>
            <a:chExt cx="320100" cy="986939"/>
          </a:xfrm>
        </p:grpSpPr>
        <p:cxnSp>
          <p:nvCxnSpPr>
            <p:cNvPr id="2770" name="Google Shape;2770;p221"/>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771" name="Google Shape;2771;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grpSp>
      <p:sp>
        <p:nvSpPr>
          <p:cNvPr id="2772" name="Google Shape;2772;p221"/>
          <p:cNvSpPr txBox="1">
            <a:spLocks noGrp="1"/>
          </p:cNvSpPr>
          <p:nvPr>
            <p:ph type="title"/>
          </p:nvPr>
        </p:nvSpPr>
        <p:spPr>
          <a:xfrm>
            <a:off x="460150" y="522258"/>
            <a:ext cx="11653075" cy="907693"/>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773" name="Google Shape;2773;p221"/>
          <p:cNvSpPr txBox="1">
            <a:spLocks noGrp="1"/>
          </p:cNvSpPr>
          <p:nvPr>
            <p:ph type="subTitle" idx="1"/>
          </p:nvPr>
        </p:nvSpPr>
        <p:spPr>
          <a:xfrm>
            <a:off x="8777106" y="3396076"/>
            <a:ext cx="3041795" cy="745066"/>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2174">
                <a:solidFill>
                  <a:schemeClr val="dk1"/>
                </a:solidFill>
              </a:defRPr>
            </a:lvl2pPr>
            <a:lvl3pPr lvl="2" algn="l" rtl="0">
              <a:lnSpc>
                <a:spcPct val="90000"/>
              </a:lnSpc>
              <a:spcBef>
                <a:spcPts val="0"/>
              </a:spcBef>
              <a:spcAft>
                <a:spcPts val="0"/>
              </a:spcAft>
              <a:buClr>
                <a:schemeClr val="dk1"/>
              </a:buClr>
              <a:buSzPts val="1600"/>
              <a:buFont typeface="Arial"/>
              <a:buNone/>
              <a:defRPr sz="2174">
                <a:solidFill>
                  <a:schemeClr val="dk1"/>
                </a:solidFill>
              </a:defRPr>
            </a:lvl3pPr>
            <a:lvl4pPr lvl="3" algn="l" rtl="0">
              <a:lnSpc>
                <a:spcPct val="90000"/>
              </a:lnSpc>
              <a:spcBef>
                <a:spcPts val="0"/>
              </a:spcBef>
              <a:spcAft>
                <a:spcPts val="0"/>
              </a:spcAft>
              <a:buClr>
                <a:schemeClr val="dk1"/>
              </a:buClr>
              <a:buSzPts val="1600"/>
              <a:buFont typeface="Arial"/>
              <a:buNone/>
              <a:defRPr sz="2174">
                <a:solidFill>
                  <a:schemeClr val="dk1"/>
                </a:solidFill>
              </a:defRPr>
            </a:lvl4pPr>
            <a:lvl5pPr lvl="4" algn="l" rtl="0">
              <a:lnSpc>
                <a:spcPct val="90000"/>
              </a:lnSpc>
              <a:spcBef>
                <a:spcPts val="0"/>
              </a:spcBef>
              <a:spcAft>
                <a:spcPts val="0"/>
              </a:spcAft>
              <a:buClr>
                <a:schemeClr val="dk1"/>
              </a:buClr>
              <a:buSzPts val="1600"/>
              <a:buFont typeface="Arial"/>
              <a:buNone/>
              <a:defRPr sz="2174">
                <a:solidFill>
                  <a:schemeClr val="dk1"/>
                </a:solidFill>
              </a:defRPr>
            </a:lvl5pPr>
            <a:lvl6pPr lvl="5" algn="l" rtl="0">
              <a:lnSpc>
                <a:spcPct val="90000"/>
              </a:lnSpc>
              <a:spcBef>
                <a:spcPts val="0"/>
              </a:spcBef>
              <a:spcAft>
                <a:spcPts val="0"/>
              </a:spcAft>
              <a:buClr>
                <a:schemeClr val="dk1"/>
              </a:buClr>
              <a:buSzPts val="1600"/>
              <a:buNone/>
              <a:defRPr sz="2174">
                <a:solidFill>
                  <a:schemeClr val="dk1"/>
                </a:solidFill>
              </a:defRPr>
            </a:lvl6pPr>
            <a:lvl7pPr lvl="6" algn="l" rtl="0">
              <a:lnSpc>
                <a:spcPct val="90000"/>
              </a:lnSpc>
              <a:spcBef>
                <a:spcPts val="0"/>
              </a:spcBef>
              <a:spcAft>
                <a:spcPts val="0"/>
              </a:spcAft>
              <a:buClr>
                <a:schemeClr val="dk1"/>
              </a:buClr>
              <a:buSzPts val="1600"/>
              <a:buNone/>
              <a:defRPr sz="2174">
                <a:solidFill>
                  <a:schemeClr val="dk1"/>
                </a:solidFill>
              </a:defRPr>
            </a:lvl7pPr>
            <a:lvl8pPr lvl="7" algn="l" rtl="0">
              <a:lnSpc>
                <a:spcPct val="90000"/>
              </a:lnSpc>
              <a:spcBef>
                <a:spcPts val="0"/>
              </a:spcBef>
              <a:spcAft>
                <a:spcPts val="0"/>
              </a:spcAft>
              <a:buClr>
                <a:schemeClr val="dk1"/>
              </a:buClr>
              <a:buSzPts val="1600"/>
              <a:buNone/>
              <a:defRPr sz="2174">
                <a:solidFill>
                  <a:schemeClr val="dk1"/>
                </a:solidFill>
              </a:defRPr>
            </a:lvl8pPr>
            <a:lvl9pPr lvl="8" algn="l"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774" name="Google Shape;2774;p221"/>
          <p:cNvSpPr txBox="1">
            <a:spLocks noGrp="1"/>
          </p:cNvSpPr>
          <p:nvPr>
            <p:ph type="subTitle" idx="2"/>
          </p:nvPr>
        </p:nvSpPr>
        <p:spPr>
          <a:xfrm>
            <a:off x="8777106" y="2989146"/>
            <a:ext cx="3041795" cy="60934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775" name="Google Shape;2775;p221"/>
          <p:cNvSpPr txBox="1">
            <a:spLocks noGrp="1"/>
          </p:cNvSpPr>
          <p:nvPr>
            <p:ph type="subTitle" idx="3"/>
          </p:nvPr>
        </p:nvSpPr>
        <p:spPr>
          <a:xfrm>
            <a:off x="8777106" y="3852382"/>
            <a:ext cx="3041795" cy="60934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630">
                <a:solidFill>
                  <a:schemeClr val="dk2"/>
                </a:solidFill>
              </a:defRPr>
            </a:lvl2pPr>
            <a:lvl3pPr lvl="2" algn="l" rtl="0">
              <a:lnSpc>
                <a:spcPct val="90000"/>
              </a:lnSpc>
              <a:spcBef>
                <a:spcPts val="0"/>
              </a:spcBef>
              <a:spcAft>
                <a:spcPts val="0"/>
              </a:spcAft>
              <a:buClr>
                <a:schemeClr val="dk2"/>
              </a:buClr>
              <a:buSzPts val="1200"/>
              <a:buFont typeface="Arial"/>
              <a:buNone/>
              <a:defRPr sz="1630">
                <a:solidFill>
                  <a:schemeClr val="dk2"/>
                </a:solidFill>
              </a:defRPr>
            </a:lvl3pPr>
            <a:lvl4pPr lvl="3" algn="l" rtl="0">
              <a:lnSpc>
                <a:spcPct val="90000"/>
              </a:lnSpc>
              <a:spcBef>
                <a:spcPts val="0"/>
              </a:spcBef>
              <a:spcAft>
                <a:spcPts val="0"/>
              </a:spcAft>
              <a:buClr>
                <a:schemeClr val="dk2"/>
              </a:buClr>
              <a:buSzPts val="1200"/>
              <a:buFont typeface="Arial"/>
              <a:buNone/>
              <a:defRPr sz="1630">
                <a:solidFill>
                  <a:schemeClr val="dk2"/>
                </a:solidFill>
              </a:defRPr>
            </a:lvl4pPr>
            <a:lvl5pPr lvl="4" algn="l" rtl="0">
              <a:lnSpc>
                <a:spcPct val="90000"/>
              </a:lnSpc>
              <a:spcBef>
                <a:spcPts val="0"/>
              </a:spcBef>
              <a:spcAft>
                <a:spcPts val="0"/>
              </a:spcAft>
              <a:buClr>
                <a:schemeClr val="dk2"/>
              </a:buClr>
              <a:buSzPts val="1200"/>
              <a:buFont typeface="Arial"/>
              <a:buNone/>
              <a:defRPr sz="1630">
                <a:solidFill>
                  <a:schemeClr val="dk2"/>
                </a:solidFill>
              </a:defRPr>
            </a:lvl5pPr>
            <a:lvl6pPr lvl="5" algn="l" rtl="0">
              <a:lnSpc>
                <a:spcPct val="90000"/>
              </a:lnSpc>
              <a:spcBef>
                <a:spcPts val="0"/>
              </a:spcBef>
              <a:spcAft>
                <a:spcPts val="0"/>
              </a:spcAft>
              <a:buClr>
                <a:schemeClr val="dk2"/>
              </a:buClr>
              <a:buSzPts val="1200"/>
              <a:buNone/>
              <a:defRPr sz="1630">
                <a:solidFill>
                  <a:schemeClr val="dk2"/>
                </a:solidFill>
              </a:defRPr>
            </a:lvl6pPr>
            <a:lvl7pPr lvl="6" algn="l" rtl="0">
              <a:lnSpc>
                <a:spcPct val="90000"/>
              </a:lnSpc>
              <a:spcBef>
                <a:spcPts val="0"/>
              </a:spcBef>
              <a:spcAft>
                <a:spcPts val="0"/>
              </a:spcAft>
              <a:buClr>
                <a:schemeClr val="dk2"/>
              </a:buClr>
              <a:buSzPts val="1200"/>
              <a:buNone/>
              <a:defRPr sz="1630">
                <a:solidFill>
                  <a:schemeClr val="dk2"/>
                </a:solidFill>
              </a:defRPr>
            </a:lvl7pPr>
            <a:lvl8pPr lvl="7" algn="l" rtl="0">
              <a:lnSpc>
                <a:spcPct val="90000"/>
              </a:lnSpc>
              <a:spcBef>
                <a:spcPts val="0"/>
              </a:spcBef>
              <a:spcAft>
                <a:spcPts val="0"/>
              </a:spcAft>
              <a:buClr>
                <a:schemeClr val="dk2"/>
              </a:buClr>
              <a:buSzPts val="1200"/>
              <a:buNone/>
              <a:defRPr sz="1630">
                <a:solidFill>
                  <a:schemeClr val="dk2"/>
                </a:solidFill>
              </a:defRPr>
            </a:lvl8pPr>
            <a:lvl9pPr lvl="8" algn="l"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776" name="Google Shape;2776;p221"/>
          <p:cNvSpPr txBox="1">
            <a:spLocks noGrp="1"/>
          </p:cNvSpPr>
          <p:nvPr>
            <p:ph type="subTitle" idx="4"/>
          </p:nvPr>
        </p:nvSpPr>
        <p:spPr>
          <a:xfrm>
            <a:off x="693398" y="3339555"/>
            <a:ext cx="3041795" cy="745066"/>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777" name="Google Shape;2777;p221"/>
          <p:cNvSpPr txBox="1">
            <a:spLocks noGrp="1"/>
          </p:cNvSpPr>
          <p:nvPr>
            <p:ph type="subTitle" idx="5"/>
          </p:nvPr>
        </p:nvSpPr>
        <p:spPr>
          <a:xfrm>
            <a:off x="693398" y="2932623"/>
            <a:ext cx="3041795"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778" name="Google Shape;2778;p221"/>
          <p:cNvSpPr txBox="1">
            <a:spLocks noGrp="1"/>
          </p:cNvSpPr>
          <p:nvPr>
            <p:ph type="subTitle" idx="6"/>
          </p:nvPr>
        </p:nvSpPr>
        <p:spPr>
          <a:xfrm>
            <a:off x="693398" y="3795859"/>
            <a:ext cx="3041795"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779" name="Google Shape;2779;p221"/>
          <p:cNvSpPr txBox="1">
            <a:spLocks noGrp="1"/>
          </p:cNvSpPr>
          <p:nvPr>
            <p:ph type="subTitle" idx="7"/>
          </p:nvPr>
        </p:nvSpPr>
        <p:spPr>
          <a:xfrm>
            <a:off x="693398" y="5101138"/>
            <a:ext cx="3041795" cy="745066"/>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2174">
                <a:solidFill>
                  <a:schemeClr val="dk1"/>
                </a:solidFill>
              </a:defRPr>
            </a:lvl2pPr>
            <a:lvl3pPr lvl="2" algn="r" rtl="0">
              <a:lnSpc>
                <a:spcPct val="90000"/>
              </a:lnSpc>
              <a:spcBef>
                <a:spcPts val="0"/>
              </a:spcBef>
              <a:spcAft>
                <a:spcPts val="0"/>
              </a:spcAft>
              <a:buClr>
                <a:schemeClr val="dk1"/>
              </a:buClr>
              <a:buSzPts val="1600"/>
              <a:buFont typeface="Arial"/>
              <a:buNone/>
              <a:defRPr sz="2174">
                <a:solidFill>
                  <a:schemeClr val="dk1"/>
                </a:solidFill>
              </a:defRPr>
            </a:lvl3pPr>
            <a:lvl4pPr lvl="3" algn="r" rtl="0">
              <a:lnSpc>
                <a:spcPct val="90000"/>
              </a:lnSpc>
              <a:spcBef>
                <a:spcPts val="0"/>
              </a:spcBef>
              <a:spcAft>
                <a:spcPts val="0"/>
              </a:spcAft>
              <a:buClr>
                <a:schemeClr val="dk1"/>
              </a:buClr>
              <a:buSzPts val="1600"/>
              <a:buFont typeface="Arial"/>
              <a:buNone/>
              <a:defRPr sz="2174">
                <a:solidFill>
                  <a:schemeClr val="dk1"/>
                </a:solidFill>
              </a:defRPr>
            </a:lvl4pPr>
            <a:lvl5pPr lvl="4" algn="r" rtl="0">
              <a:lnSpc>
                <a:spcPct val="90000"/>
              </a:lnSpc>
              <a:spcBef>
                <a:spcPts val="0"/>
              </a:spcBef>
              <a:spcAft>
                <a:spcPts val="0"/>
              </a:spcAft>
              <a:buClr>
                <a:schemeClr val="dk1"/>
              </a:buClr>
              <a:buSzPts val="1600"/>
              <a:buFont typeface="Arial"/>
              <a:buNone/>
              <a:defRPr sz="2174">
                <a:solidFill>
                  <a:schemeClr val="dk1"/>
                </a:solidFill>
              </a:defRPr>
            </a:lvl5pPr>
            <a:lvl6pPr lvl="5" algn="r" rtl="0">
              <a:lnSpc>
                <a:spcPct val="90000"/>
              </a:lnSpc>
              <a:spcBef>
                <a:spcPts val="0"/>
              </a:spcBef>
              <a:spcAft>
                <a:spcPts val="0"/>
              </a:spcAft>
              <a:buClr>
                <a:schemeClr val="dk1"/>
              </a:buClr>
              <a:buSzPts val="1600"/>
              <a:buNone/>
              <a:defRPr sz="2174">
                <a:solidFill>
                  <a:schemeClr val="dk1"/>
                </a:solidFill>
              </a:defRPr>
            </a:lvl6pPr>
            <a:lvl7pPr lvl="6" algn="r" rtl="0">
              <a:lnSpc>
                <a:spcPct val="90000"/>
              </a:lnSpc>
              <a:spcBef>
                <a:spcPts val="0"/>
              </a:spcBef>
              <a:spcAft>
                <a:spcPts val="0"/>
              </a:spcAft>
              <a:buClr>
                <a:schemeClr val="dk1"/>
              </a:buClr>
              <a:buSzPts val="1600"/>
              <a:buNone/>
              <a:defRPr sz="2174">
                <a:solidFill>
                  <a:schemeClr val="dk1"/>
                </a:solidFill>
              </a:defRPr>
            </a:lvl7pPr>
            <a:lvl8pPr lvl="7" algn="r" rtl="0">
              <a:lnSpc>
                <a:spcPct val="90000"/>
              </a:lnSpc>
              <a:spcBef>
                <a:spcPts val="0"/>
              </a:spcBef>
              <a:spcAft>
                <a:spcPts val="0"/>
              </a:spcAft>
              <a:buClr>
                <a:schemeClr val="dk1"/>
              </a:buClr>
              <a:buSzPts val="1600"/>
              <a:buNone/>
              <a:defRPr sz="2174">
                <a:solidFill>
                  <a:schemeClr val="dk1"/>
                </a:solidFill>
              </a:defRPr>
            </a:lvl8pPr>
            <a:lvl9pPr lvl="8" algn="r" rtl="0">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780" name="Google Shape;2780;p221"/>
          <p:cNvSpPr txBox="1">
            <a:spLocks noGrp="1"/>
          </p:cNvSpPr>
          <p:nvPr>
            <p:ph type="subTitle" idx="8"/>
          </p:nvPr>
        </p:nvSpPr>
        <p:spPr>
          <a:xfrm>
            <a:off x="693398" y="4694208"/>
            <a:ext cx="3041795" cy="60934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359">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359">
                <a:solidFill>
                  <a:schemeClr val="dk2"/>
                </a:solidFill>
                <a:latin typeface="Roboto Mono"/>
                <a:ea typeface="Roboto Mono"/>
                <a:cs typeface="Roboto Mono"/>
                <a:sym typeface="Roboto Mono"/>
              </a:defRPr>
            </a:lvl9pPr>
          </a:lstStyle>
          <a:p>
            <a:endParaRPr/>
          </a:p>
        </p:txBody>
      </p:sp>
      <p:sp>
        <p:nvSpPr>
          <p:cNvPr id="2781" name="Google Shape;2781;p221"/>
          <p:cNvSpPr txBox="1">
            <a:spLocks noGrp="1"/>
          </p:cNvSpPr>
          <p:nvPr>
            <p:ph type="subTitle" idx="9"/>
          </p:nvPr>
        </p:nvSpPr>
        <p:spPr>
          <a:xfrm>
            <a:off x="693398" y="5557442"/>
            <a:ext cx="3041795" cy="60934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63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630">
                <a:solidFill>
                  <a:schemeClr val="dk2"/>
                </a:solidFill>
              </a:defRPr>
            </a:lvl2pPr>
            <a:lvl3pPr lvl="2" algn="r" rtl="0">
              <a:lnSpc>
                <a:spcPct val="90000"/>
              </a:lnSpc>
              <a:spcBef>
                <a:spcPts val="0"/>
              </a:spcBef>
              <a:spcAft>
                <a:spcPts val="0"/>
              </a:spcAft>
              <a:buClr>
                <a:schemeClr val="dk2"/>
              </a:buClr>
              <a:buSzPts val="1200"/>
              <a:buFont typeface="Arial"/>
              <a:buNone/>
              <a:defRPr sz="1630">
                <a:solidFill>
                  <a:schemeClr val="dk2"/>
                </a:solidFill>
              </a:defRPr>
            </a:lvl3pPr>
            <a:lvl4pPr lvl="3" algn="r" rtl="0">
              <a:lnSpc>
                <a:spcPct val="90000"/>
              </a:lnSpc>
              <a:spcBef>
                <a:spcPts val="0"/>
              </a:spcBef>
              <a:spcAft>
                <a:spcPts val="0"/>
              </a:spcAft>
              <a:buClr>
                <a:schemeClr val="dk2"/>
              </a:buClr>
              <a:buSzPts val="1200"/>
              <a:buFont typeface="Arial"/>
              <a:buNone/>
              <a:defRPr sz="1630">
                <a:solidFill>
                  <a:schemeClr val="dk2"/>
                </a:solidFill>
              </a:defRPr>
            </a:lvl4pPr>
            <a:lvl5pPr lvl="4" algn="r" rtl="0">
              <a:lnSpc>
                <a:spcPct val="90000"/>
              </a:lnSpc>
              <a:spcBef>
                <a:spcPts val="0"/>
              </a:spcBef>
              <a:spcAft>
                <a:spcPts val="0"/>
              </a:spcAft>
              <a:buClr>
                <a:schemeClr val="dk2"/>
              </a:buClr>
              <a:buSzPts val="1200"/>
              <a:buFont typeface="Arial"/>
              <a:buNone/>
              <a:defRPr sz="1630">
                <a:solidFill>
                  <a:schemeClr val="dk2"/>
                </a:solidFill>
              </a:defRPr>
            </a:lvl5pPr>
            <a:lvl6pPr lvl="5" algn="r" rtl="0">
              <a:lnSpc>
                <a:spcPct val="90000"/>
              </a:lnSpc>
              <a:spcBef>
                <a:spcPts val="0"/>
              </a:spcBef>
              <a:spcAft>
                <a:spcPts val="0"/>
              </a:spcAft>
              <a:buClr>
                <a:schemeClr val="dk2"/>
              </a:buClr>
              <a:buSzPts val="1200"/>
              <a:buNone/>
              <a:defRPr sz="1630">
                <a:solidFill>
                  <a:schemeClr val="dk2"/>
                </a:solidFill>
              </a:defRPr>
            </a:lvl6pPr>
            <a:lvl7pPr lvl="6" algn="r" rtl="0">
              <a:lnSpc>
                <a:spcPct val="90000"/>
              </a:lnSpc>
              <a:spcBef>
                <a:spcPts val="0"/>
              </a:spcBef>
              <a:spcAft>
                <a:spcPts val="0"/>
              </a:spcAft>
              <a:buClr>
                <a:schemeClr val="dk2"/>
              </a:buClr>
              <a:buSzPts val="1200"/>
              <a:buNone/>
              <a:defRPr sz="1630">
                <a:solidFill>
                  <a:schemeClr val="dk2"/>
                </a:solidFill>
              </a:defRPr>
            </a:lvl7pPr>
            <a:lvl8pPr lvl="7" algn="r" rtl="0">
              <a:lnSpc>
                <a:spcPct val="90000"/>
              </a:lnSpc>
              <a:spcBef>
                <a:spcPts val="0"/>
              </a:spcBef>
              <a:spcAft>
                <a:spcPts val="0"/>
              </a:spcAft>
              <a:buClr>
                <a:schemeClr val="dk2"/>
              </a:buClr>
              <a:buSzPts val="1200"/>
              <a:buNone/>
              <a:defRPr sz="1630">
                <a:solidFill>
                  <a:schemeClr val="dk2"/>
                </a:solidFill>
              </a:defRPr>
            </a:lvl8pPr>
            <a:lvl9pPr lvl="8" algn="r" rtl="0">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2782" name="Google Shape;2782;p221"/>
          <p:cNvSpPr txBox="1">
            <a:spLocks noGrp="1"/>
          </p:cNvSpPr>
          <p:nvPr>
            <p:ph type="body" idx="13"/>
          </p:nvPr>
        </p:nvSpPr>
        <p:spPr>
          <a:xfrm>
            <a:off x="8777108" y="1435283"/>
            <a:ext cx="3041795" cy="462202"/>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2"/>
              </a:buClr>
              <a:buSzPts val="1000"/>
              <a:buFont typeface="Arial"/>
              <a:buNone/>
              <a:defRPr sz="1359">
                <a:solidFill>
                  <a:schemeClr val="dk2"/>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2783" name="Google Shape;2783;p221"/>
          <p:cNvSpPr txBox="1">
            <a:spLocks noGrp="1"/>
          </p:cNvSpPr>
          <p:nvPr>
            <p:ph type="body" idx="14"/>
          </p:nvPr>
        </p:nvSpPr>
        <p:spPr>
          <a:xfrm>
            <a:off x="8775076" y="1793242"/>
            <a:ext cx="3041795" cy="609340"/>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
        <p:nvSpPr>
          <p:cNvPr id="2784" name="Google Shape;2784;p221"/>
          <p:cNvSpPr txBox="1">
            <a:spLocks noGrp="1"/>
          </p:cNvSpPr>
          <p:nvPr>
            <p:ph type="body" idx="15"/>
          </p:nvPr>
        </p:nvSpPr>
        <p:spPr>
          <a:xfrm>
            <a:off x="8773044" y="2176184"/>
            <a:ext cx="3041795" cy="609340"/>
          </a:xfrm>
          <a:prstGeom prst="rect">
            <a:avLst/>
          </a:prstGeom>
          <a:noFill/>
          <a:ln>
            <a:noFill/>
          </a:ln>
        </p:spPr>
        <p:txBody>
          <a:bodyPr spcFirstLastPara="1" wrap="square" lIns="91425" tIns="45700" rIns="91425" bIns="45700" anchor="t" anchorCtr="0">
            <a:normAutofit/>
          </a:bodyPr>
          <a:lstStyle>
            <a:lvl1pPr marL="621152" lvl="0" indent="-310576" algn="l" rtl="0">
              <a:lnSpc>
                <a:spcPct val="90000"/>
              </a:lnSpc>
              <a:spcBef>
                <a:spcPts val="1019"/>
              </a:spcBef>
              <a:spcAft>
                <a:spcPts val="0"/>
              </a:spcAft>
              <a:buClr>
                <a:schemeClr val="dk2"/>
              </a:buClr>
              <a:buSzPts val="1200"/>
              <a:buFont typeface="Arial"/>
              <a:buNone/>
              <a:defRPr sz="1630">
                <a:solidFill>
                  <a:schemeClr val="dk2"/>
                </a:solidFill>
                <a:latin typeface="Arial"/>
                <a:ea typeface="Arial"/>
                <a:cs typeface="Arial"/>
                <a:sym typeface="Arial"/>
              </a:defRPr>
            </a:lvl1pPr>
            <a:lvl2pPr marL="1242304" lvl="1" indent="-310576" algn="l" rtl="0">
              <a:lnSpc>
                <a:spcPct val="90000"/>
              </a:lnSpc>
              <a:spcBef>
                <a:spcPts val="509"/>
              </a:spcBef>
              <a:spcAft>
                <a:spcPts val="0"/>
              </a:spcAft>
              <a:buClr>
                <a:schemeClr val="dk2"/>
              </a:buClr>
              <a:buSzPts val="1800"/>
              <a:buNone/>
              <a:defRPr/>
            </a:lvl2pPr>
            <a:lvl3pPr marL="1863456" lvl="2" indent="-310576" algn="l" rtl="0">
              <a:lnSpc>
                <a:spcPct val="90000"/>
              </a:lnSpc>
              <a:spcBef>
                <a:spcPts val="509"/>
              </a:spcBef>
              <a:spcAft>
                <a:spcPts val="0"/>
              </a:spcAft>
              <a:buClr>
                <a:schemeClr val="dk2"/>
              </a:buClr>
              <a:buSzPts val="1800"/>
              <a:buNone/>
              <a:defRPr/>
            </a:lvl3pPr>
            <a:lvl4pPr marL="2484608" lvl="3" indent="-310576" algn="l" rtl="0">
              <a:lnSpc>
                <a:spcPct val="90000"/>
              </a:lnSpc>
              <a:spcBef>
                <a:spcPts val="509"/>
              </a:spcBef>
              <a:spcAft>
                <a:spcPts val="0"/>
              </a:spcAft>
              <a:buClr>
                <a:schemeClr val="dk2"/>
              </a:buClr>
              <a:buSzPts val="1800"/>
              <a:buNone/>
              <a:defRPr/>
            </a:lvl4pPr>
            <a:lvl5pPr marL="3105760" lvl="4" indent="-310576" algn="l" rtl="0">
              <a:lnSpc>
                <a:spcPct val="90000"/>
              </a:lnSpc>
              <a:spcBef>
                <a:spcPts val="509"/>
              </a:spcBef>
              <a:spcAft>
                <a:spcPts val="0"/>
              </a:spcAft>
              <a:buClr>
                <a:schemeClr val="dk2"/>
              </a:buClr>
              <a:buSzPts val="1800"/>
              <a:buNone/>
              <a:defRPr/>
            </a:lvl5pPr>
            <a:lvl6pPr marL="3726912" lvl="5" indent="-465864" algn="l" rtl="0">
              <a:lnSpc>
                <a:spcPct val="90000"/>
              </a:lnSpc>
              <a:spcBef>
                <a:spcPts val="509"/>
              </a:spcBef>
              <a:spcAft>
                <a:spcPts val="0"/>
              </a:spcAft>
              <a:buClr>
                <a:schemeClr val="dk1"/>
              </a:buClr>
              <a:buSzPts val="1800"/>
              <a:buChar char="•"/>
              <a:defRPr/>
            </a:lvl6pPr>
            <a:lvl7pPr marL="4348063" lvl="6" indent="-465864" algn="l" rtl="0">
              <a:lnSpc>
                <a:spcPct val="90000"/>
              </a:lnSpc>
              <a:spcBef>
                <a:spcPts val="509"/>
              </a:spcBef>
              <a:spcAft>
                <a:spcPts val="0"/>
              </a:spcAft>
              <a:buClr>
                <a:schemeClr val="dk1"/>
              </a:buClr>
              <a:buSzPts val="1800"/>
              <a:buChar char="•"/>
              <a:defRPr/>
            </a:lvl7pPr>
            <a:lvl8pPr marL="4969215" lvl="7" indent="-465864" algn="l" rtl="0">
              <a:lnSpc>
                <a:spcPct val="90000"/>
              </a:lnSpc>
              <a:spcBef>
                <a:spcPts val="509"/>
              </a:spcBef>
              <a:spcAft>
                <a:spcPts val="0"/>
              </a:spcAft>
              <a:buClr>
                <a:schemeClr val="dk1"/>
              </a:buClr>
              <a:buSzPts val="1800"/>
              <a:buChar char="•"/>
              <a:defRPr/>
            </a:lvl8pPr>
            <a:lvl9pPr marL="5590367" lvl="8" indent="-465864" algn="l" rtl="0">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4906733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2785"/>
        <p:cNvGrpSpPr/>
        <p:nvPr/>
      </p:nvGrpSpPr>
      <p:grpSpPr>
        <a:xfrm>
          <a:off x="0" y="0"/>
          <a:ext cx="0" cy="0"/>
          <a:chOff x="0" y="0"/>
          <a:chExt cx="0" cy="0"/>
        </a:xfrm>
      </p:grpSpPr>
      <p:grpSp>
        <p:nvGrpSpPr>
          <p:cNvPr id="2786" name="Google Shape;2786;p222"/>
          <p:cNvGrpSpPr/>
          <p:nvPr/>
        </p:nvGrpSpPr>
        <p:grpSpPr>
          <a:xfrm>
            <a:off x="4358784" y="2017325"/>
            <a:ext cx="3694221" cy="2862023"/>
            <a:chOff x="3204825" y="1483500"/>
            <a:chExt cx="2716200" cy="2104675"/>
          </a:xfrm>
        </p:grpSpPr>
        <p:sp>
          <p:nvSpPr>
            <p:cNvPr id="2787" name="Google Shape;2787;p222"/>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788" name="Google Shape;2788;p222"/>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grpSp>
      <p:grpSp>
        <p:nvGrpSpPr>
          <p:cNvPr id="2789" name="Google Shape;2789;p222"/>
          <p:cNvGrpSpPr/>
          <p:nvPr/>
        </p:nvGrpSpPr>
        <p:grpSpPr>
          <a:xfrm rot="1499954">
            <a:off x="2060596" y="813589"/>
            <a:ext cx="3470574" cy="1865120"/>
            <a:chOff x="1191527" y="2380720"/>
            <a:chExt cx="2551800" cy="1371600"/>
          </a:xfrm>
        </p:grpSpPr>
        <p:cxnSp>
          <p:nvCxnSpPr>
            <p:cNvPr id="2790" name="Google Shape;2790;p222"/>
            <p:cNvCxnSpPr>
              <a:stCxn id="279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1" name="Google Shape;2791;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2792" name="Google Shape;2792;p222"/>
          <p:cNvGrpSpPr/>
          <p:nvPr/>
        </p:nvGrpSpPr>
        <p:grpSpPr>
          <a:xfrm rot="-1499954" flipH="1">
            <a:off x="7020807" y="813589"/>
            <a:ext cx="3470574" cy="1865120"/>
            <a:chOff x="1191527" y="2380720"/>
            <a:chExt cx="2551800" cy="1371600"/>
          </a:xfrm>
        </p:grpSpPr>
        <p:cxnSp>
          <p:nvCxnSpPr>
            <p:cNvPr id="2793" name="Google Shape;2793;p222"/>
            <p:cNvCxnSpPr>
              <a:stCxn id="279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4" name="Google Shape;2794;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2795" name="Google Shape;2795;p222"/>
          <p:cNvGrpSpPr/>
          <p:nvPr/>
        </p:nvGrpSpPr>
        <p:grpSpPr>
          <a:xfrm rot="-9300046">
            <a:off x="7020807" y="3585820"/>
            <a:ext cx="3470574" cy="1865120"/>
            <a:chOff x="1191527" y="2380720"/>
            <a:chExt cx="2551800" cy="1371600"/>
          </a:xfrm>
        </p:grpSpPr>
        <p:cxnSp>
          <p:nvCxnSpPr>
            <p:cNvPr id="2796" name="Google Shape;2796;p222"/>
            <p:cNvCxnSpPr>
              <a:stCxn id="279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797" name="Google Shape;2797;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2798" name="Google Shape;2798;p222"/>
          <p:cNvGrpSpPr/>
          <p:nvPr/>
        </p:nvGrpSpPr>
        <p:grpSpPr>
          <a:xfrm rot="9300046" flipH="1">
            <a:off x="2060596" y="3585820"/>
            <a:ext cx="3470574" cy="1865120"/>
            <a:chOff x="1191527" y="2380720"/>
            <a:chExt cx="2551800" cy="1371600"/>
          </a:xfrm>
        </p:grpSpPr>
        <p:cxnSp>
          <p:nvCxnSpPr>
            <p:cNvPr id="2799" name="Google Shape;2799;p222"/>
            <p:cNvCxnSpPr>
              <a:stCxn id="280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00" name="Google Shape;2800;p222"/>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sp>
        <p:nvSpPr>
          <p:cNvPr id="2801" name="Google Shape;2801;p222"/>
          <p:cNvSpPr>
            <a:spLocks noGrp="1"/>
          </p:cNvSpPr>
          <p:nvPr>
            <p:ph type="pic" idx="2"/>
          </p:nvPr>
        </p:nvSpPr>
        <p:spPr>
          <a:xfrm>
            <a:off x="2539995" y="897850"/>
            <a:ext cx="1057182" cy="1056869"/>
          </a:xfrm>
          <a:prstGeom prst="rect">
            <a:avLst/>
          </a:prstGeom>
          <a:noFill/>
          <a:ln>
            <a:noFill/>
          </a:ln>
        </p:spPr>
      </p:sp>
      <p:sp>
        <p:nvSpPr>
          <p:cNvPr id="2802" name="Google Shape;2802;p222"/>
          <p:cNvSpPr>
            <a:spLocks noGrp="1"/>
          </p:cNvSpPr>
          <p:nvPr>
            <p:ph type="pic" idx="3"/>
          </p:nvPr>
        </p:nvSpPr>
        <p:spPr>
          <a:xfrm>
            <a:off x="2534980" y="4351000"/>
            <a:ext cx="1057182" cy="1056869"/>
          </a:xfrm>
          <a:prstGeom prst="rect">
            <a:avLst/>
          </a:prstGeom>
          <a:noFill/>
          <a:ln>
            <a:noFill/>
          </a:ln>
        </p:spPr>
      </p:sp>
      <p:sp>
        <p:nvSpPr>
          <p:cNvPr id="2803" name="Google Shape;2803;p222"/>
          <p:cNvSpPr>
            <a:spLocks noGrp="1"/>
          </p:cNvSpPr>
          <p:nvPr>
            <p:ph type="pic" idx="4"/>
          </p:nvPr>
        </p:nvSpPr>
        <p:spPr>
          <a:xfrm>
            <a:off x="8954885" y="897850"/>
            <a:ext cx="1057182" cy="1056869"/>
          </a:xfrm>
          <a:prstGeom prst="rect">
            <a:avLst/>
          </a:prstGeom>
          <a:noFill/>
          <a:ln>
            <a:noFill/>
          </a:ln>
        </p:spPr>
      </p:sp>
      <p:sp>
        <p:nvSpPr>
          <p:cNvPr id="2804" name="Google Shape;2804;p222"/>
          <p:cNvSpPr>
            <a:spLocks noGrp="1"/>
          </p:cNvSpPr>
          <p:nvPr>
            <p:ph type="pic" idx="5"/>
          </p:nvPr>
        </p:nvSpPr>
        <p:spPr>
          <a:xfrm>
            <a:off x="8973995" y="4351000"/>
            <a:ext cx="1057182" cy="1056869"/>
          </a:xfrm>
          <a:prstGeom prst="rect">
            <a:avLst/>
          </a:prstGeom>
          <a:noFill/>
          <a:ln>
            <a:noFill/>
          </a:ln>
        </p:spPr>
      </p:sp>
    </p:spTree>
    <p:extLst>
      <p:ext uri="{BB962C8B-B14F-4D97-AF65-F5344CB8AC3E}">
        <p14:creationId xmlns:p14="http://schemas.microsoft.com/office/powerpoint/2010/main" val="7438084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2805"/>
        <p:cNvGrpSpPr/>
        <p:nvPr/>
      </p:nvGrpSpPr>
      <p:grpSpPr>
        <a:xfrm>
          <a:off x="0" y="0"/>
          <a:ext cx="0" cy="0"/>
          <a:chOff x="0" y="0"/>
          <a:chExt cx="0" cy="0"/>
        </a:xfrm>
      </p:grpSpPr>
      <p:grpSp>
        <p:nvGrpSpPr>
          <p:cNvPr id="2806" name="Google Shape;2806;p223"/>
          <p:cNvGrpSpPr/>
          <p:nvPr/>
        </p:nvGrpSpPr>
        <p:grpSpPr>
          <a:xfrm>
            <a:off x="4358784" y="2017325"/>
            <a:ext cx="3694221" cy="2862023"/>
            <a:chOff x="3204825" y="1483500"/>
            <a:chExt cx="2716200" cy="2104675"/>
          </a:xfrm>
        </p:grpSpPr>
        <p:sp>
          <p:nvSpPr>
            <p:cNvPr id="2807" name="Google Shape;2807;p223"/>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808" name="Google Shape;2808;p223"/>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grpSp>
      <p:grpSp>
        <p:nvGrpSpPr>
          <p:cNvPr id="2809" name="Google Shape;2809;p223"/>
          <p:cNvGrpSpPr/>
          <p:nvPr/>
        </p:nvGrpSpPr>
        <p:grpSpPr>
          <a:xfrm rot="1499954">
            <a:off x="2267871" y="709968"/>
            <a:ext cx="3470574" cy="1865120"/>
            <a:chOff x="1191527" y="2380720"/>
            <a:chExt cx="2551800" cy="1371600"/>
          </a:xfrm>
        </p:grpSpPr>
        <p:cxnSp>
          <p:nvCxnSpPr>
            <p:cNvPr id="2810" name="Google Shape;2810;p223"/>
            <p:cNvCxnSpPr>
              <a:stCxn id="281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1" name="Google Shape;2811;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2812" name="Google Shape;2812;p223"/>
          <p:cNvGrpSpPr/>
          <p:nvPr/>
        </p:nvGrpSpPr>
        <p:grpSpPr>
          <a:xfrm rot="-1499954" flipH="1">
            <a:off x="6502621" y="709968"/>
            <a:ext cx="3470574" cy="1865120"/>
            <a:chOff x="1191527" y="2380720"/>
            <a:chExt cx="2551800" cy="1371600"/>
          </a:xfrm>
        </p:grpSpPr>
        <p:cxnSp>
          <p:nvCxnSpPr>
            <p:cNvPr id="2813" name="Google Shape;2813;p223"/>
            <p:cNvCxnSpPr>
              <a:stCxn id="281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4" name="Google Shape;2814;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2815" name="Google Shape;2815;p223"/>
          <p:cNvGrpSpPr/>
          <p:nvPr/>
        </p:nvGrpSpPr>
        <p:grpSpPr>
          <a:xfrm rot="-9300046">
            <a:off x="6502621" y="3793065"/>
            <a:ext cx="3470574" cy="1865120"/>
            <a:chOff x="1191527" y="2380720"/>
            <a:chExt cx="2551800" cy="1371600"/>
          </a:xfrm>
        </p:grpSpPr>
        <p:cxnSp>
          <p:nvCxnSpPr>
            <p:cNvPr id="2816" name="Google Shape;2816;p223"/>
            <p:cNvCxnSpPr>
              <a:stCxn id="281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17" name="Google Shape;2817;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2818" name="Google Shape;2818;p223"/>
          <p:cNvGrpSpPr/>
          <p:nvPr/>
        </p:nvGrpSpPr>
        <p:grpSpPr>
          <a:xfrm rot="9300046" flipH="1">
            <a:off x="2164233" y="3793065"/>
            <a:ext cx="3470574" cy="1865120"/>
            <a:chOff x="1191527" y="2380720"/>
            <a:chExt cx="2551800" cy="1371600"/>
          </a:xfrm>
        </p:grpSpPr>
        <p:cxnSp>
          <p:nvCxnSpPr>
            <p:cNvPr id="2819" name="Google Shape;2819;p223"/>
            <p:cNvCxnSpPr>
              <a:stCxn id="282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20" name="Google Shape;2820;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2821" name="Google Shape;2821;p223"/>
          <p:cNvGrpSpPr/>
          <p:nvPr/>
        </p:nvGrpSpPr>
        <p:grpSpPr>
          <a:xfrm>
            <a:off x="1257467" y="2238496"/>
            <a:ext cx="3470625" cy="1865158"/>
            <a:chOff x="1191527" y="2380720"/>
            <a:chExt cx="2551800" cy="1371600"/>
          </a:xfrm>
        </p:grpSpPr>
        <p:cxnSp>
          <p:nvCxnSpPr>
            <p:cNvPr id="2822" name="Google Shape;2822;p223"/>
            <p:cNvCxnSpPr>
              <a:stCxn id="2823"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23" name="Google Shape;2823;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grpSp>
        <p:nvGrpSpPr>
          <p:cNvPr id="2824" name="Google Shape;2824;p223"/>
          <p:cNvGrpSpPr/>
          <p:nvPr/>
        </p:nvGrpSpPr>
        <p:grpSpPr>
          <a:xfrm flipH="1">
            <a:off x="7268430" y="2238496"/>
            <a:ext cx="3470625" cy="1865158"/>
            <a:chOff x="1191527" y="2380720"/>
            <a:chExt cx="2551800" cy="1371600"/>
          </a:xfrm>
        </p:grpSpPr>
        <p:cxnSp>
          <p:nvCxnSpPr>
            <p:cNvPr id="2825" name="Google Shape;2825;p223"/>
            <p:cNvCxnSpPr>
              <a:stCxn id="2826"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26" name="Google Shape;2826;p223"/>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889" b="1" i="0" u="none" strike="noStrike" cap="none">
                <a:solidFill>
                  <a:srgbClr val="F0F6FC"/>
                </a:solidFill>
                <a:latin typeface="Arial"/>
                <a:ea typeface="Arial"/>
                <a:cs typeface="Arial"/>
                <a:sym typeface="Arial"/>
              </a:endParaRPr>
            </a:p>
          </p:txBody>
        </p:sp>
      </p:grpSp>
      <p:sp>
        <p:nvSpPr>
          <p:cNvPr id="2827" name="Google Shape;2827;p223"/>
          <p:cNvSpPr>
            <a:spLocks noGrp="1"/>
          </p:cNvSpPr>
          <p:nvPr>
            <p:ph type="pic" idx="2"/>
          </p:nvPr>
        </p:nvSpPr>
        <p:spPr>
          <a:xfrm>
            <a:off x="2747270" y="770152"/>
            <a:ext cx="1057182" cy="1056869"/>
          </a:xfrm>
          <a:prstGeom prst="rect">
            <a:avLst/>
          </a:prstGeom>
          <a:noFill/>
          <a:ln>
            <a:noFill/>
          </a:ln>
        </p:spPr>
      </p:sp>
      <p:sp>
        <p:nvSpPr>
          <p:cNvPr id="2828" name="Google Shape;2828;p223"/>
          <p:cNvSpPr>
            <a:spLocks noGrp="1"/>
          </p:cNvSpPr>
          <p:nvPr>
            <p:ph type="pic" idx="3"/>
          </p:nvPr>
        </p:nvSpPr>
        <p:spPr>
          <a:xfrm>
            <a:off x="1655549" y="2640804"/>
            <a:ext cx="1057182" cy="1056869"/>
          </a:xfrm>
          <a:prstGeom prst="rect">
            <a:avLst/>
          </a:prstGeom>
          <a:noFill/>
          <a:ln>
            <a:noFill/>
          </a:ln>
        </p:spPr>
      </p:sp>
      <p:sp>
        <p:nvSpPr>
          <p:cNvPr id="2829" name="Google Shape;2829;p223"/>
          <p:cNvSpPr>
            <a:spLocks noGrp="1"/>
          </p:cNvSpPr>
          <p:nvPr>
            <p:ph type="pic" idx="4"/>
          </p:nvPr>
        </p:nvSpPr>
        <p:spPr>
          <a:xfrm>
            <a:off x="2643632" y="4536108"/>
            <a:ext cx="1057182" cy="1056869"/>
          </a:xfrm>
          <a:prstGeom prst="rect">
            <a:avLst/>
          </a:prstGeom>
          <a:noFill/>
          <a:ln>
            <a:noFill/>
          </a:ln>
        </p:spPr>
      </p:sp>
      <p:sp>
        <p:nvSpPr>
          <p:cNvPr id="2830" name="Google Shape;2830;p223"/>
          <p:cNvSpPr>
            <a:spLocks noGrp="1"/>
          </p:cNvSpPr>
          <p:nvPr>
            <p:ph type="pic" idx="5"/>
          </p:nvPr>
        </p:nvSpPr>
        <p:spPr>
          <a:xfrm>
            <a:off x="8436698" y="770152"/>
            <a:ext cx="1057182" cy="1056869"/>
          </a:xfrm>
          <a:prstGeom prst="rect">
            <a:avLst/>
          </a:prstGeom>
          <a:noFill/>
          <a:ln>
            <a:noFill/>
          </a:ln>
        </p:spPr>
      </p:sp>
      <p:sp>
        <p:nvSpPr>
          <p:cNvPr id="2831" name="Google Shape;2831;p223"/>
          <p:cNvSpPr>
            <a:spLocks noGrp="1"/>
          </p:cNvSpPr>
          <p:nvPr>
            <p:ph type="pic" idx="6"/>
          </p:nvPr>
        </p:nvSpPr>
        <p:spPr>
          <a:xfrm>
            <a:off x="9277769" y="2668491"/>
            <a:ext cx="1057182" cy="1056869"/>
          </a:xfrm>
          <a:prstGeom prst="rect">
            <a:avLst/>
          </a:prstGeom>
          <a:noFill/>
          <a:ln>
            <a:noFill/>
          </a:ln>
        </p:spPr>
      </p:sp>
      <p:sp>
        <p:nvSpPr>
          <p:cNvPr id="2832" name="Google Shape;2832;p223"/>
          <p:cNvSpPr>
            <a:spLocks noGrp="1"/>
          </p:cNvSpPr>
          <p:nvPr>
            <p:ph type="pic" idx="7"/>
          </p:nvPr>
        </p:nvSpPr>
        <p:spPr>
          <a:xfrm>
            <a:off x="8435449" y="4536108"/>
            <a:ext cx="1057182" cy="1056869"/>
          </a:xfrm>
          <a:prstGeom prst="rect">
            <a:avLst/>
          </a:prstGeom>
          <a:noFill/>
          <a:ln>
            <a:noFill/>
          </a:ln>
        </p:spPr>
      </p:sp>
    </p:spTree>
    <p:extLst>
      <p:ext uri="{BB962C8B-B14F-4D97-AF65-F5344CB8AC3E}">
        <p14:creationId xmlns:p14="http://schemas.microsoft.com/office/powerpoint/2010/main" val="239554485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2833"/>
        <p:cNvGrpSpPr/>
        <p:nvPr/>
      </p:nvGrpSpPr>
      <p:grpSpPr>
        <a:xfrm>
          <a:off x="0" y="0"/>
          <a:ext cx="0" cy="0"/>
          <a:chOff x="0" y="0"/>
          <a:chExt cx="0" cy="0"/>
        </a:xfrm>
      </p:grpSpPr>
      <p:pic>
        <p:nvPicPr>
          <p:cNvPr id="2834" name="Google Shape;2834;p224"/>
          <p:cNvPicPr preferRelativeResize="0"/>
          <p:nvPr/>
        </p:nvPicPr>
        <p:blipFill rotWithShape="1">
          <a:blip r:embed="rId2">
            <a:alphaModFix/>
          </a:blip>
          <a:srcRect/>
          <a:stretch/>
        </p:blipFill>
        <p:spPr>
          <a:xfrm>
            <a:off x="0" y="0"/>
            <a:ext cx="12436475" cy="6994526"/>
          </a:xfrm>
          <a:prstGeom prst="rect">
            <a:avLst/>
          </a:prstGeom>
          <a:noFill/>
          <a:ln>
            <a:noFill/>
          </a:ln>
        </p:spPr>
      </p:pic>
      <p:sp>
        <p:nvSpPr>
          <p:cNvPr id="2835" name="Google Shape;2835;p224"/>
          <p:cNvSpPr/>
          <p:nvPr/>
        </p:nvSpPr>
        <p:spPr>
          <a:xfrm>
            <a:off x="4985607" y="2845950"/>
            <a:ext cx="2465262" cy="1302643"/>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a:solidFill>
                  <a:schemeClr val="dk1"/>
                </a:solidFill>
                <a:latin typeface="Arial"/>
                <a:ea typeface="Arial"/>
                <a:cs typeface="Arial"/>
                <a:sym typeface="Arial"/>
              </a:rPr>
              <a:t>Q&amp;A</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69313056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2836"/>
        <p:cNvGrpSpPr/>
        <p:nvPr/>
      </p:nvGrpSpPr>
      <p:grpSpPr>
        <a:xfrm>
          <a:off x="0" y="0"/>
          <a:ext cx="0" cy="0"/>
          <a:chOff x="0" y="0"/>
          <a:chExt cx="0" cy="0"/>
        </a:xfrm>
      </p:grpSpPr>
      <p:sp>
        <p:nvSpPr>
          <p:cNvPr id="2837" name="Google Shape;2837;p225"/>
          <p:cNvSpPr/>
          <p:nvPr/>
        </p:nvSpPr>
        <p:spPr>
          <a:xfrm>
            <a:off x="4985607" y="2845950"/>
            <a:ext cx="2465262" cy="1302643"/>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a:solidFill>
                  <a:schemeClr val="dk1"/>
                </a:solidFill>
                <a:latin typeface="Arial"/>
                <a:ea typeface="Arial"/>
                <a:cs typeface="Arial"/>
                <a:sym typeface="Arial"/>
              </a:rPr>
              <a:t>Q&amp;A</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91149081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2838"/>
        <p:cNvGrpSpPr/>
        <p:nvPr/>
      </p:nvGrpSpPr>
      <p:grpSpPr>
        <a:xfrm>
          <a:off x="0" y="0"/>
          <a:ext cx="0" cy="0"/>
          <a:chOff x="0" y="0"/>
          <a:chExt cx="0" cy="0"/>
        </a:xfrm>
      </p:grpSpPr>
      <p:sp>
        <p:nvSpPr>
          <p:cNvPr id="2839" name="Google Shape;2839;p226"/>
          <p:cNvSpPr/>
          <p:nvPr/>
        </p:nvSpPr>
        <p:spPr>
          <a:xfrm>
            <a:off x="4985607" y="2845950"/>
            <a:ext cx="2465262" cy="1302643"/>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a:solidFill>
                  <a:schemeClr val="dk1"/>
                </a:solidFill>
                <a:latin typeface="Arial"/>
                <a:ea typeface="Arial"/>
                <a:cs typeface="Arial"/>
                <a:sym typeface="Arial"/>
              </a:rPr>
              <a:t>Q&amp;A</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261627622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2840"/>
        <p:cNvGrpSpPr/>
        <p:nvPr/>
      </p:nvGrpSpPr>
      <p:grpSpPr>
        <a:xfrm>
          <a:off x="0" y="0"/>
          <a:ext cx="0" cy="0"/>
          <a:chOff x="0" y="0"/>
          <a:chExt cx="0" cy="0"/>
        </a:xfrm>
      </p:grpSpPr>
      <p:sp>
        <p:nvSpPr>
          <p:cNvPr id="2841" name="Google Shape;2841;p227"/>
          <p:cNvSpPr/>
          <p:nvPr/>
        </p:nvSpPr>
        <p:spPr>
          <a:xfrm>
            <a:off x="4985607" y="2845950"/>
            <a:ext cx="2465262" cy="1302643"/>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a:solidFill>
                  <a:schemeClr val="dk1"/>
                </a:solidFill>
                <a:latin typeface="Arial"/>
                <a:ea typeface="Arial"/>
                <a:cs typeface="Arial"/>
                <a:sym typeface="Arial"/>
              </a:rPr>
              <a:t>Q&amp;A</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2679403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6319" y="1549941"/>
            <a:ext cx="5950156" cy="4429840"/>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2842"/>
        <p:cNvGrpSpPr/>
        <p:nvPr/>
      </p:nvGrpSpPr>
      <p:grpSpPr>
        <a:xfrm>
          <a:off x="0" y="0"/>
          <a:ext cx="0" cy="0"/>
          <a:chOff x="0" y="0"/>
          <a:chExt cx="0" cy="0"/>
        </a:xfrm>
      </p:grpSpPr>
      <p:pic>
        <p:nvPicPr>
          <p:cNvPr id="2843" name="Google Shape;2843;p228"/>
          <p:cNvPicPr preferRelativeResize="0"/>
          <p:nvPr/>
        </p:nvPicPr>
        <p:blipFill rotWithShape="1">
          <a:blip r:embed="rId2">
            <a:alphaModFix/>
          </a:blip>
          <a:srcRect/>
          <a:stretch/>
        </p:blipFill>
        <p:spPr>
          <a:xfrm>
            <a:off x="0" y="0"/>
            <a:ext cx="12436475" cy="6994526"/>
          </a:xfrm>
          <a:prstGeom prst="rect">
            <a:avLst/>
          </a:prstGeom>
          <a:noFill/>
          <a:ln>
            <a:noFill/>
          </a:ln>
        </p:spPr>
      </p:pic>
      <p:sp>
        <p:nvSpPr>
          <p:cNvPr id="2844" name="Google Shape;2844;p228"/>
          <p:cNvSpPr/>
          <p:nvPr/>
        </p:nvSpPr>
        <p:spPr>
          <a:xfrm>
            <a:off x="3554094" y="2845913"/>
            <a:ext cx="5328344" cy="1302643"/>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u="none" strike="noStrike" cap="none">
                <a:solidFill>
                  <a:schemeClr val="dk1"/>
                </a:solidFill>
                <a:latin typeface="Arial"/>
                <a:ea typeface="Arial"/>
                <a:cs typeface="Arial"/>
                <a:sym typeface="Arial"/>
              </a:rPr>
              <a:t>Thank you</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113026533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2845"/>
        <p:cNvGrpSpPr/>
        <p:nvPr/>
      </p:nvGrpSpPr>
      <p:grpSpPr>
        <a:xfrm>
          <a:off x="0" y="0"/>
          <a:ext cx="0" cy="0"/>
          <a:chOff x="0" y="0"/>
          <a:chExt cx="0" cy="0"/>
        </a:xfrm>
      </p:grpSpPr>
      <p:sp>
        <p:nvSpPr>
          <p:cNvPr id="2846" name="Google Shape;2846;p229"/>
          <p:cNvSpPr/>
          <p:nvPr/>
        </p:nvSpPr>
        <p:spPr>
          <a:xfrm>
            <a:off x="3554094" y="2845913"/>
            <a:ext cx="5328344" cy="1302643"/>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u="none" strike="noStrike" cap="none">
                <a:solidFill>
                  <a:schemeClr val="dk1"/>
                </a:solidFill>
                <a:latin typeface="Arial"/>
                <a:ea typeface="Arial"/>
                <a:cs typeface="Arial"/>
                <a:sym typeface="Arial"/>
              </a:rPr>
              <a:t>Thank you</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84604312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2847"/>
        <p:cNvGrpSpPr/>
        <p:nvPr/>
      </p:nvGrpSpPr>
      <p:grpSpPr>
        <a:xfrm>
          <a:off x="0" y="0"/>
          <a:ext cx="0" cy="0"/>
          <a:chOff x="0" y="0"/>
          <a:chExt cx="0" cy="0"/>
        </a:xfrm>
      </p:grpSpPr>
      <p:sp>
        <p:nvSpPr>
          <p:cNvPr id="2848" name="Google Shape;2848;p230"/>
          <p:cNvSpPr/>
          <p:nvPr/>
        </p:nvSpPr>
        <p:spPr>
          <a:xfrm>
            <a:off x="3554094" y="2845913"/>
            <a:ext cx="5328344" cy="1302643"/>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u="none" strike="noStrike" cap="none">
                <a:solidFill>
                  <a:schemeClr val="dk1"/>
                </a:solidFill>
                <a:latin typeface="Arial"/>
                <a:ea typeface="Arial"/>
                <a:cs typeface="Arial"/>
                <a:sym typeface="Arial"/>
              </a:rPr>
              <a:t>Thank you</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20062524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2849"/>
        <p:cNvGrpSpPr/>
        <p:nvPr/>
      </p:nvGrpSpPr>
      <p:grpSpPr>
        <a:xfrm>
          <a:off x="0" y="0"/>
          <a:ext cx="0" cy="0"/>
          <a:chOff x="0" y="0"/>
          <a:chExt cx="0" cy="0"/>
        </a:xfrm>
      </p:grpSpPr>
      <p:sp>
        <p:nvSpPr>
          <p:cNvPr id="2850" name="Google Shape;2850;p231"/>
          <p:cNvSpPr/>
          <p:nvPr/>
        </p:nvSpPr>
        <p:spPr>
          <a:xfrm>
            <a:off x="3554094" y="2845913"/>
            <a:ext cx="5328344" cy="1302643"/>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u="none" strike="noStrike" cap="none">
                <a:solidFill>
                  <a:schemeClr val="dk1"/>
                </a:solidFill>
                <a:latin typeface="Arial"/>
                <a:ea typeface="Arial"/>
                <a:cs typeface="Arial"/>
                <a:sym typeface="Arial"/>
              </a:rPr>
              <a:t>Thank you</a:t>
            </a:r>
            <a:endParaRPr sz="8152"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4033693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2851"/>
        <p:cNvGrpSpPr/>
        <p:nvPr/>
      </p:nvGrpSpPr>
      <p:grpSpPr>
        <a:xfrm>
          <a:off x="0" y="0"/>
          <a:ext cx="0" cy="0"/>
          <a:chOff x="0" y="0"/>
          <a:chExt cx="0" cy="0"/>
        </a:xfrm>
      </p:grpSpPr>
      <p:sp>
        <p:nvSpPr>
          <p:cNvPr id="2852" name="Google Shape;2852;p232"/>
          <p:cNvSpPr txBox="1"/>
          <p:nvPr/>
        </p:nvSpPr>
        <p:spPr>
          <a:xfrm>
            <a:off x="463749" y="828946"/>
            <a:ext cx="4668982" cy="2310195"/>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a:solidFill>
                  <a:schemeClr val="dk1"/>
                </a:solidFill>
                <a:latin typeface="Arial"/>
                <a:ea typeface="Arial"/>
                <a:cs typeface="Arial"/>
                <a:sym typeface="Arial"/>
              </a:rPr>
              <a:t>Brand guidelines &amp; accessibility</a:t>
            </a:r>
            <a:endParaRPr sz="4891" b="1" i="0">
              <a:solidFill>
                <a:schemeClr val="dk1"/>
              </a:solidFill>
              <a:latin typeface="Arial"/>
              <a:ea typeface="Arial"/>
              <a:cs typeface="Arial"/>
              <a:sym typeface="Arial"/>
            </a:endParaRPr>
          </a:p>
        </p:txBody>
      </p:sp>
      <p:sp>
        <p:nvSpPr>
          <p:cNvPr id="2853" name="Google Shape;2853;p232"/>
          <p:cNvSpPr/>
          <p:nvPr/>
        </p:nvSpPr>
        <p:spPr>
          <a:xfrm>
            <a:off x="6213662" y="1233032"/>
            <a:ext cx="746270" cy="746289"/>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chemeClr val="accent1"/>
              </a:solidFill>
              <a:latin typeface="Arial"/>
              <a:ea typeface="Arial"/>
              <a:cs typeface="Arial"/>
              <a:sym typeface="Arial"/>
            </a:endParaRPr>
          </a:p>
        </p:txBody>
      </p:sp>
      <p:sp>
        <p:nvSpPr>
          <p:cNvPr id="2854" name="Google Shape;2854;p232"/>
          <p:cNvSpPr/>
          <p:nvPr/>
        </p:nvSpPr>
        <p:spPr>
          <a:xfrm>
            <a:off x="6213662" y="3091432"/>
            <a:ext cx="746270" cy="746289"/>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855" name="Google Shape;2855;p232"/>
          <p:cNvSpPr/>
          <p:nvPr/>
        </p:nvSpPr>
        <p:spPr>
          <a:xfrm>
            <a:off x="6213662" y="4840528"/>
            <a:ext cx="746270"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856" name="Google Shape;2856;p232"/>
          <p:cNvSpPr txBox="1"/>
          <p:nvPr/>
        </p:nvSpPr>
        <p:spPr>
          <a:xfrm>
            <a:off x="7303743" y="828538"/>
            <a:ext cx="4668982" cy="1741613"/>
          </a:xfrm>
          <a:prstGeom prst="rect">
            <a:avLst/>
          </a:prstGeom>
          <a:noFill/>
          <a:ln>
            <a:noFill/>
          </a:ln>
        </p:spPr>
        <p:txBody>
          <a:bodyPr spcFirstLastPara="1" wrap="square" lIns="124212" tIns="124212" rIns="124212" bIns="124212"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902">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902">
              <a:solidFill>
                <a:schemeClr val="dk1"/>
              </a:solidFill>
              <a:latin typeface="Arial"/>
              <a:ea typeface="Arial"/>
              <a:cs typeface="Arial"/>
              <a:sym typeface="Arial"/>
            </a:endParaRPr>
          </a:p>
        </p:txBody>
      </p:sp>
      <p:sp>
        <p:nvSpPr>
          <p:cNvPr id="2857" name="Google Shape;2857;p232"/>
          <p:cNvSpPr txBox="1"/>
          <p:nvPr/>
        </p:nvSpPr>
        <p:spPr>
          <a:xfrm>
            <a:off x="7303743" y="2684294"/>
            <a:ext cx="4668982" cy="1741613"/>
          </a:xfrm>
          <a:prstGeom prst="rect">
            <a:avLst/>
          </a:prstGeom>
          <a:noFill/>
          <a:ln>
            <a:noFill/>
          </a:ln>
        </p:spPr>
        <p:txBody>
          <a:bodyPr spcFirstLastPara="1" wrap="square" lIns="124212" tIns="124212" rIns="124212" bIns="124212"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902">
                <a:solidFill>
                  <a:srgbClr val="FFFFFF"/>
                </a:solidFill>
                <a:latin typeface="Arial"/>
                <a:ea typeface="Arial"/>
                <a:cs typeface="Arial"/>
                <a:sym typeface="Arial"/>
              </a:rPr>
              <a:t>The colors and font sizing have been approved by the accessibility team to ensure we are actively being inclusive. </a:t>
            </a:r>
            <a:endParaRPr sz="1902">
              <a:solidFill>
                <a:srgbClr val="FFFFFF"/>
              </a:solidFill>
              <a:latin typeface="Arial"/>
              <a:ea typeface="Arial"/>
              <a:cs typeface="Arial"/>
              <a:sym typeface="Arial"/>
            </a:endParaRPr>
          </a:p>
        </p:txBody>
      </p:sp>
      <p:sp>
        <p:nvSpPr>
          <p:cNvPr id="2858" name="Google Shape;2858;p232"/>
          <p:cNvSpPr txBox="1"/>
          <p:nvPr/>
        </p:nvSpPr>
        <p:spPr>
          <a:xfrm>
            <a:off x="7303743" y="4649587"/>
            <a:ext cx="4668982" cy="1309165"/>
          </a:xfrm>
          <a:prstGeom prst="rect">
            <a:avLst/>
          </a:prstGeom>
          <a:noFill/>
          <a:ln>
            <a:noFill/>
          </a:ln>
        </p:spPr>
        <p:txBody>
          <a:bodyPr spcFirstLastPara="1" wrap="square" lIns="124212" tIns="124212" rIns="124212" bIns="124212"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US" sz="1902">
                <a:solidFill>
                  <a:srgbClr val="FFFFFF"/>
                </a:solidFill>
                <a:latin typeface="Arial"/>
                <a:ea typeface="Arial"/>
                <a:cs typeface="Arial"/>
                <a:sym typeface="Arial"/>
              </a:rPr>
              <a:t>If you have issues with the template, please reach out to via our slack channel </a:t>
            </a:r>
            <a:r>
              <a:rPr lang="en-US" sz="1902" u="sng">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#visual-communications</a:t>
            </a:r>
            <a:endParaRPr sz="1902">
              <a:solidFill>
                <a:schemeClr val="accent1"/>
              </a:solidFill>
              <a:latin typeface="Arial"/>
              <a:ea typeface="Arial"/>
              <a:cs typeface="Arial"/>
              <a:sym typeface="Arial"/>
            </a:endParaRPr>
          </a:p>
        </p:txBody>
      </p:sp>
      <p:pic>
        <p:nvPicPr>
          <p:cNvPr id="2859" name="Google Shape;2859;p232"/>
          <p:cNvPicPr preferRelativeResize="0"/>
          <p:nvPr/>
        </p:nvPicPr>
        <p:blipFill rotWithShape="1">
          <a:blip r:embed="rId3">
            <a:alphaModFix/>
          </a:blip>
          <a:srcRect/>
          <a:stretch/>
        </p:blipFill>
        <p:spPr>
          <a:xfrm>
            <a:off x="6400233" y="1424913"/>
            <a:ext cx="373094" cy="362383"/>
          </a:xfrm>
          <a:prstGeom prst="rect">
            <a:avLst/>
          </a:prstGeom>
          <a:noFill/>
          <a:ln>
            <a:noFill/>
          </a:ln>
        </p:spPr>
      </p:pic>
      <p:sp>
        <p:nvSpPr>
          <p:cNvPr id="2860" name="Google Shape;2860;p232"/>
          <p:cNvSpPr txBox="1"/>
          <p:nvPr/>
        </p:nvSpPr>
        <p:spPr>
          <a:xfrm>
            <a:off x="463748" y="3344816"/>
            <a:ext cx="5122294" cy="2270634"/>
          </a:xfrm>
          <a:prstGeom prst="rect">
            <a:avLst/>
          </a:prstGeom>
          <a:noFill/>
          <a:ln>
            <a:noFill/>
          </a:ln>
        </p:spPr>
        <p:txBody>
          <a:bodyPr spcFirstLastPara="1" wrap="square" lIns="124212" tIns="124212" rIns="124212" bIns="124212"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US" sz="1902">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US" sz="1902">
                <a:solidFill>
                  <a:schemeClr val="dk1"/>
                </a:solidFill>
                <a:latin typeface="Arial"/>
                <a:ea typeface="Arial"/>
                <a:cs typeface="Arial"/>
                <a:sym typeface="Arial"/>
              </a:rPr>
              <a:t>Please be sure to follow guidelines and template structures to ensure brand and </a:t>
            </a:r>
            <a:br>
              <a:rPr lang="en-US" sz="1902">
                <a:solidFill>
                  <a:schemeClr val="dk1"/>
                </a:solidFill>
                <a:latin typeface="Arial"/>
                <a:ea typeface="Arial"/>
                <a:cs typeface="Arial"/>
                <a:sym typeface="Arial"/>
              </a:rPr>
            </a:br>
            <a:r>
              <a:rPr lang="en-US" sz="1902">
                <a:solidFill>
                  <a:schemeClr val="dk1"/>
                </a:solidFill>
                <a:latin typeface="Arial"/>
                <a:ea typeface="Arial"/>
                <a:cs typeface="Arial"/>
                <a:sym typeface="Arial"/>
              </a:rPr>
              <a:t>accessibility compliance.  </a:t>
            </a:r>
            <a:endParaRPr sz="1902">
              <a:solidFill>
                <a:schemeClr val="dk1"/>
              </a:solidFill>
              <a:latin typeface="Arial"/>
              <a:ea typeface="Arial"/>
              <a:cs typeface="Arial"/>
              <a:sym typeface="Arial"/>
            </a:endParaRPr>
          </a:p>
        </p:txBody>
      </p:sp>
      <p:pic>
        <p:nvPicPr>
          <p:cNvPr id="2861" name="Google Shape;2861;p232"/>
          <p:cNvPicPr preferRelativeResize="0"/>
          <p:nvPr/>
        </p:nvPicPr>
        <p:blipFill rotWithShape="1">
          <a:blip r:embed="rId4">
            <a:alphaModFix/>
          </a:blip>
          <a:srcRect/>
          <a:stretch/>
        </p:blipFill>
        <p:spPr>
          <a:xfrm>
            <a:off x="6400233" y="3257636"/>
            <a:ext cx="373094" cy="362383"/>
          </a:xfrm>
          <a:prstGeom prst="rect">
            <a:avLst/>
          </a:prstGeom>
          <a:noFill/>
          <a:ln>
            <a:noFill/>
          </a:ln>
        </p:spPr>
      </p:pic>
      <p:pic>
        <p:nvPicPr>
          <p:cNvPr id="2862" name="Google Shape;2862;p232"/>
          <p:cNvPicPr preferRelativeResize="0"/>
          <p:nvPr/>
        </p:nvPicPr>
        <p:blipFill rotWithShape="1">
          <a:blip r:embed="rId5">
            <a:alphaModFix/>
          </a:blip>
          <a:srcRect/>
          <a:stretch/>
        </p:blipFill>
        <p:spPr>
          <a:xfrm>
            <a:off x="6400233" y="5032394"/>
            <a:ext cx="373094" cy="362383"/>
          </a:xfrm>
          <a:prstGeom prst="rect">
            <a:avLst/>
          </a:prstGeom>
          <a:noFill/>
          <a:ln>
            <a:noFill/>
          </a:ln>
        </p:spPr>
      </p:pic>
    </p:spTree>
    <p:extLst>
      <p:ext uri="{BB962C8B-B14F-4D97-AF65-F5344CB8AC3E}">
        <p14:creationId xmlns:p14="http://schemas.microsoft.com/office/powerpoint/2010/main" val="135685032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111. Template instructions (Footer Instructions)">
    <p:spTree>
      <p:nvGrpSpPr>
        <p:cNvPr id="1" name="Shape 2863"/>
        <p:cNvGrpSpPr/>
        <p:nvPr/>
      </p:nvGrpSpPr>
      <p:grpSpPr>
        <a:xfrm>
          <a:off x="0" y="0"/>
          <a:ext cx="0" cy="0"/>
          <a:chOff x="0" y="0"/>
          <a:chExt cx="0" cy="0"/>
        </a:xfrm>
      </p:grpSpPr>
      <p:pic>
        <p:nvPicPr>
          <p:cNvPr id="2864" name="Google Shape;2864;p233" descr="A screenshot of a computer&#10;&#10;Description automatically generated with medium confidence"/>
          <p:cNvPicPr preferRelativeResize="0"/>
          <p:nvPr/>
        </p:nvPicPr>
        <p:blipFill rotWithShape="1">
          <a:blip r:embed="rId2">
            <a:alphaModFix/>
          </a:blip>
          <a:srcRect l="20355" t="3798" r="32175" b="33517"/>
          <a:stretch/>
        </p:blipFill>
        <p:spPr>
          <a:xfrm>
            <a:off x="8294052" y="1721933"/>
            <a:ext cx="3034451" cy="2552301"/>
          </a:xfrm>
          <a:prstGeom prst="roundRect">
            <a:avLst>
              <a:gd name="adj" fmla="val 3246"/>
            </a:avLst>
          </a:prstGeom>
          <a:noFill/>
          <a:ln w="19050" cap="flat" cmpd="sng">
            <a:solidFill>
              <a:srgbClr val="A371F7"/>
            </a:solidFill>
            <a:prstDash val="solid"/>
            <a:round/>
            <a:headEnd type="none" w="sm" len="sm"/>
            <a:tailEnd type="none" w="sm" len="sm"/>
          </a:ln>
        </p:spPr>
      </p:pic>
      <p:pic>
        <p:nvPicPr>
          <p:cNvPr id="2865" name="Google Shape;2865;p233" descr="A screenshot of a computer&#10;&#10;Description automatically generated with medium confidence"/>
          <p:cNvPicPr preferRelativeResize="0"/>
          <p:nvPr/>
        </p:nvPicPr>
        <p:blipFill rotWithShape="1">
          <a:blip r:embed="rId3">
            <a:alphaModFix/>
          </a:blip>
          <a:srcRect r="29976" b="2752"/>
          <a:stretch/>
        </p:blipFill>
        <p:spPr>
          <a:xfrm>
            <a:off x="4725669" y="1726912"/>
            <a:ext cx="3034451" cy="2547410"/>
          </a:xfrm>
          <a:prstGeom prst="roundRect">
            <a:avLst>
              <a:gd name="adj" fmla="val 3843"/>
            </a:avLst>
          </a:prstGeom>
          <a:noFill/>
          <a:ln w="19050" cap="flat" cmpd="sng">
            <a:solidFill>
              <a:srgbClr val="A371F7"/>
            </a:solidFill>
            <a:prstDash val="solid"/>
            <a:round/>
            <a:headEnd type="none" w="sm" len="sm"/>
            <a:tailEnd type="none" w="sm" len="sm"/>
          </a:ln>
        </p:spPr>
      </p:pic>
      <p:pic>
        <p:nvPicPr>
          <p:cNvPr id="2866" name="Google Shape;2866;p233"/>
          <p:cNvPicPr preferRelativeResize="0"/>
          <p:nvPr/>
        </p:nvPicPr>
        <p:blipFill rotWithShape="1">
          <a:blip r:embed="rId4">
            <a:alphaModFix/>
          </a:blip>
          <a:srcRect l="2272" r="2262"/>
          <a:stretch/>
        </p:blipFill>
        <p:spPr>
          <a:xfrm>
            <a:off x="1168195" y="1744766"/>
            <a:ext cx="3034451" cy="2547410"/>
          </a:xfrm>
          <a:prstGeom prst="roundRect">
            <a:avLst>
              <a:gd name="adj" fmla="val 3546"/>
            </a:avLst>
          </a:prstGeom>
          <a:noFill/>
          <a:ln w="19050" cap="flat" cmpd="sng">
            <a:solidFill>
              <a:srgbClr val="A371F7"/>
            </a:solidFill>
            <a:prstDash val="solid"/>
            <a:round/>
            <a:headEnd type="none" w="sm" len="sm"/>
            <a:tailEnd type="none" w="sm" len="sm"/>
          </a:ln>
        </p:spPr>
      </p:pic>
      <p:sp>
        <p:nvSpPr>
          <p:cNvPr id="2867" name="Google Shape;2867;p233"/>
          <p:cNvSpPr txBox="1"/>
          <p:nvPr/>
        </p:nvSpPr>
        <p:spPr>
          <a:xfrm>
            <a:off x="1137184" y="422571"/>
            <a:ext cx="6702558" cy="804911"/>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u="none" strike="noStrike" cap="none">
                <a:solidFill>
                  <a:schemeClr val="dk1"/>
                </a:solidFill>
                <a:latin typeface="Arial"/>
                <a:ea typeface="Arial"/>
                <a:cs typeface="Arial"/>
                <a:sym typeface="Arial"/>
              </a:rPr>
              <a:t>Footer instructions</a:t>
            </a:r>
            <a:endParaRPr sz="4891" b="1" i="0">
              <a:solidFill>
                <a:schemeClr val="dk1"/>
              </a:solidFill>
              <a:latin typeface="Arial"/>
              <a:ea typeface="Arial"/>
              <a:cs typeface="Arial"/>
              <a:sym typeface="Arial"/>
            </a:endParaRPr>
          </a:p>
        </p:txBody>
      </p:sp>
      <p:sp>
        <p:nvSpPr>
          <p:cNvPr id="2868" name="Google Shape;2868;p233"/>
          <p:cNvSpPr txBox="1"/>
          <p:nvPr/>
        </p:nvSpPr>
        <p:spPr>
          <a:xfrm>
            <a:off x="1116848" y="4619767"/>
            <a:ext cx="2718643" cy="716213"/>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i="0" u="none" strike="noStrike" cap="none">
                <a:solidFill>
                  <a:schemeClr val="dk1"/>
                </a:solidFill>
                <a:latin typeface="Arial"/>
                <a:ea typeface="Arial"/>
                <a:cs typeface="Arial"/>
                <a:sym typeface="Arial"/>
              </a:rPr>
              <a:t>Click “View” then “Slide Master”</a:t>
            </a:r>
            <a:endParaRPr sz="2174">
              <a:solidFill>
                <a:schemeClr val="dk1"/>
              </a:solidFill>
              <a:latin typeface="Arial"/>
              <a:ea typeface="Arial"/>
              <a:cs typeface="Arial"/>
              <a:sym typeface="Arial"/>
            </a:endParaRPr>
          </a:p>
        </p:txBody>
      </p:sp>
      <p:sp>
        <p:nvSpPr>
          <p:cNvPr id="2869" name="Google Shape;2869;p233"/>
          <p:cNvSpPr txBox="1"/>
          <p:nvPr/>
        </p:nvSpPr>
        <p:spPr>
          <a:xfrm>
            <a:off x="1116856" y="5330445"/>
            <a:ext cx="3031187" cy="637686"/>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i="0" u="none" strike="noStrike" cap="none">
                <a:solidFill>
                  <a:srgbClr val="8B949E"/>
                </a:solidFill>
                <a:latin typeface="Arial"/>
                <a:ea typeface="Arial"/>
                <a:cs typeface="Arial"/>
                <a:sym typeface="Arial"/>
              </a:rPr>
              <a:t>Found at the top of the tool bar </a:t>
            </a:r>
            <a:endParaRPr sz="1902">
              <a:solidFill>
                <a:srgbClr val="8B949E"/>
              </a:solidFill>
              <a:latin typeface="Arial"/>
              <a:ea typeface="Arial"/>
              <a:cs typeface="Arial"/>
              <a:sym typeface="Arial"/>
            </a:endParaRPr>
          </a:p>
        </p:txBody>
      </p:sp>
      <p:sp>
        <p:nvSpPr>
          <p:cNvPr id="2870" name="Google Shape;2870;p233"/>
          <p:cNvSpPr txBox="1"/>
          <p:nvPr/>
        </p:nvSpPr>
        <p:spPr>
          <a:xfrm>
            <a:off x="4739503" y="4619773"/>
            <a:ext cx="3019354" cy="716213"/>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a:solidFill>
                  <a:schemeClr val="dk1"/>
                </a:solidFill>
                <a:latin typeface="Arial"/>
                <a:ea typeface="Arial"/>
                <a:cs typeface="Arial"/>
                <a:sym typeface="Arial"/>
              </a:rPr>
              <a:t>Edit the footer on </a:t>
            </a:r>
            <a:br>
              <a:rPr lang="en-US" sz="2174">
                <a:solidFill>
                  <a:schemeClr val="dk1"/>
                </a:solidFill>
                <a:latin typeface="Arial"/>
                <a:ea typeface="Arial"/>
                <a:cs typeface="Arial"/>
                <a:sym typeface="Arial"/>
              </a:rPr>
            </a:br>
            <a:r>
              <a:rPr lang="en-US" sz="2174">
                <a:solidFill>
                  <a:schemeClr val="dk1"/>
                </a:solidFill>
                <a:latin typeface="Arial"/>
                <a:ea typeface="Arial"/>
                <a:cs typeface="Arial"/>
                <a:sym typeface="Arial"/>
              </a:rPr>
              <a:t>Slide 0 of the theme</a:t>
            </a:r>
            <a:endParaRPr sz="2174">
              <a:solidFill>
                <a:schemeClr val="dk1"/>
              </a:solidFill>
              <a:latin typeface="Arial"/>
              <a:ea typeface="Arial"/>
              <a:cs typeface="Arial"/>
              <a:sym typeface="Arial"/>
            </a:endParaRPr>
          </a:p>
        </p:txBody>
      </p:sp>
      <p:sp>
        <p:nvSpPr>
          <p:cNvPr id="2871" name="Google Shape;2871;p233"/>
          <p:cNvSpPr txBox="1"/>
          <p:nvPr/>
        </p:nvSpPr>
        <p:spPr>
          <a:xfrm>
            <a:off x="4739503" y="5330445"/>
            <a:ext cx="3031595" cy="930395"/>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i="0" u="none" strike="noStrike" cap="none">
                <a:solidFill>
                  <a:srgbClr val="8B949E"/>
                </a:solidFill>
                <a:latin typeface="Arial"/>
                <a:ea typeface="Arial"/>
                <a:cs typeface="Arial"/>
                <a:sym typeface="Arial"/>
              </a:rPr>
              <a:t>By changing the date, talk title, and GitHub hand</a:t>
            </a:r>
            <a:r>
              <a:rPr lang="en-US" sz="1902">
                <a:solidFill>
                  <a:srgbClr val="8B949E"/>
                </a:solidFill>
                <a:latin typeface="Arial"/>
                <a:ea typeface="Arial"/>
                <a:cs typeface="Arial"/>
                <a:sym typeface="Arial"/>
              </a:rPr>
              <a:t>le of the speaker(s)</a:t>
            </a:r>
            <a:endParaRPr sz="1902">
              <a:solidFill>
                <a:srgbClr val="8B949E"/>
              </a:solidFill>
              <a:latin typeface="Arial"/>
              <a:ea typeface="Arial"/>
              <a:cs typeface="Arial"/>
              <a:sym typeface="Arial"/>
            </a:endParaRPr>
          </a:p>
        </p:txBody>
      </p:sp>
      <p:sp>
        <p:nvSpPr>
          <p:cNvPr id="2872" name="Google Shape;2872;p233"/>
          <p:cNvSpPr txBox="1"/>
          <p:nvPr/>
        </p:nvSpPr>
        <p:spPr>
          <a:xfrm>
            <a:off x="8295504" y="4619773"/>
            <a:ext cx="3031595" cy="1050791"/>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a:solidFill>
                  <a:schemeClr val="dk1"/>
                </a:solidFill>
                <a:latin typeface="Arial"/>
                <a:ea typeface="Arial"/>
                <a:cs typeface="Arial"/>
                <a:sym typeface="Arial"/>
              </a:rPr>
              <a:t>Click the X at the top right to close out and return to presentation</a:t>
            </a:r>
            <a:endParaRPr sz="2174">
              <a:solidFill>
                <a:schemeClr val="dk1"/>
              </a:solidFill>
              <a:latin typeface="Arial"/>
              <a:ea typeface="Arial"/>
              <a:cs typeface="Arial"/>
              <a:sym typeface="Arial"/>
            </a:endParaRPr>
          </a:p>
        </p:txBody>
      </p:sp>
      <p:sp>
        <p:nvSpPr>
          <p:cNvPr id="2873" name="Google Shape;2873;p233"/>
          <p:cNvSpPr/>
          <p:nvPr/>
        </p:nvSpPr>
        <p:spPr>
          <a:xfrm>
            <a:off x="3493174" y="1836241"/>
            <a:ext cx="230532" cy="211944"/>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874" name="Google Shape;2874;p233"/>
          <p:cNvSpPr/>
          <p:nvPr/>
        </p:nvSpPr>
        <p:spPr>
          <a:xfrm>
            <a:off x="1984480" y="1985651"/>
            <a:ext cx="290511" cy="280826"/>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875" name="Google Shape;2875;p233"/>
          <p:cNvSpPr/>
          <p:nvPr/>
        </p:nvSpPr>
        <p:spPr>
          <a:xfrm>
            <a:off x="4725669" y="2026340"/>
            <a:ext cx="675274" cy="397396"/>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876" name="Google Shape;2876;p233"/>
          <p:cNvSpPr/>
          <p:nvPr/>
        </p:nvSpPr>
        <p:spPr>
          <a:xfrm>
            <a:off x="5624680" y="3888667"/>
            <a:ext cx="2134357" cy="303244"/>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877" name="Google Shape;2877;p233"/>
          <p:cNvSpPr/>
          <p:nvPr/>
        </p:nvSpPr>
        <p:spPr>
          <a:xfrm>
            <a:off x="10483882" y="1849094"/>
            <a:ext cx="357834" cy="338704"/>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2188672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112. Template instructions (Icon Instructions)">
    <p:spTree>
      <p:nvGrpSpPr>
        <p:cNvPr id="1" name="Shape 2878"/>
        <p:cNvGrpSpPr/>
        <p:nvPr/>
      </p:nvGrpSpPr>
      <p:grpSpPr>
        <a:xfrm>
          <a:off x="0" y="0"/>
          <a:ext cx="0" cy="0"/>
          <a:chOff x="0" y="0"/>
          <a:chExt cx="0" cy="0"/>
        </a:xfrm>
      </p:grpSpPr>
      <p:pic>
        <p:nvPicPr>
          <p:cNvPr id="2879" name="Google Shape;2879;p234" descr="Graphical user interface, application&#10;&#10;Description automatically generated"/>
          <p:cNvPicPr preferRelativeResize="0"/>
          <p:nvPr/>
        </p:nvPicPr>
        <p:blipFill rotWithShape="1">
          <a:blip r:embed="rId2">
            <a:alphaModFix/>
          </a:blip>
          <a:srcRect r="20382"/>
          <a:stretch/>
        </p:blipFill>
        <p:spPr>
          <a:xfrm>
            <a:off x="6494240" y="1714437"/>
            <a:ext cx="3034451" cy="2553523"/>
          </a:xfrm>
          <a:prstGeom prst="roundRect">
            <a:avLst>
              <a:gd name="adj" fmla="val 2842"/>
            </a:avLst>
          </a:prstGeom>
          <a:noFill/>
          <a:ln w="19050" cap="flat" cmpd="sng">
            <a:solidFill>
              <a:schemeClr val="accent2"/>
            </a:solidFill>
            <a:prstDash val="solid"/>
            <a:round/>
            <a:headEnd type="none" w="sm" len="sm"/>
            <a:tailEnd type="none" w="sm" len="sm"/>
          </a:ln>
        </p:spPr>
      </p:pic>
      <p:pic>
        <p:nvPicPr>
          <p:cNvPr id="2880" name="Google Shape;2880;p234" descr="Text&#10;&#10;Description automatically generated"/>
          <p:cNvPicPr preferRelativeResize="0"/>
          <p:nvPr/>
        </p:nvPicPr>
        <p:blipFill rotWithShape="1">
          <a:blip r:embed="rId3">
            <a:alphaModFix/>
          </a:blip>
          <a:srcRect r="32546"/>
          <a:stretch/>
        </p:blipFill>
        <p:spPr>
          <a:xfrm>
            <a:off x="1121596" y="1726912"/>
            <a:ext cx="3034451" cy="2547410"/>
          </a:xfrm>
          <a:prstGeom prst="roundRect">
            <a:avLst>
              <a:gd name="adj" fmla="val 2587"/>
            </a:avLst>
          </a:prstGeom>
          <a:noFill/>
          <a:ln w="19050" cap="flat" cmpd="sng">
            <a:solidFill>
              <a:srgbClr val="A371F7"/>
            </a:solidFill>
            <a:prstDash val="solid"/>
            <a:round/>
            <a:headEnd type="none" w="sm" len="sm"/>
            <a:tailEnd type="none" w="sm" len="sm"/>
          </a:ln>
        </p:spPr>
      </p:pic>
      <p:sp>
        <p:nvSpPr>
          <p:cNvPr id="2881" name="Google Shape;2881;p234"/>
          <p:cNvSpPr txBox="1"/>
          <p:nvPr/>
        </p:nvSpPr>
        <p:spPr>
          <a:xfrm>
            <a:off x="1137184" y="422571"/>
            <a:ext cx="6702558" cy="804911"/>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a:solidFill>
                  <a:schemeClr val="dk1"/>
                </a:solidFill>
                <a:latin typeface="Arial"/>
                <a:ea typeface="Arial"/>
                <a:cs typeface="Arial"/>
                <a:sym typeface="Arial"/>
              </a:rPr>
              <a:t>Icon</a:t>
            </a:r>
            <a:r>
              <a:rPr lang="en-US" sz="4891" b="1" i="0" u="none" strike="noStrike" cap="none">
                <a:solidFill>
                  <a:schemeClr val="dk1"/>
                </a:solidFill>
                <a:latin typeface="Arial"/>
                <a:ea typeface="Arial"/>
                <a:cs typeface="Arial"/>
                <a:sym typeface="Arial"/>
              </a:rPr>
              <a:t> instructions</a:t>
            </a:r>
            <a:endParaRPr sz="4891" b="1" i="0">
              <a:solidFill>
                <a:schemeClr val="dk1"/>
              </a:solidFill>
              <a:latin typeface="Arial"/>
              <a:ea typeface="Arial"/>
              <a:cs typeface="Arial"/>
              <a:sym typeface="Arial"/>
            </a:endParaRPr>
          </a:p>
        </p:txBody>
      </p:sp>
      <p:sp>
        <p:nvSpPr>
          <p:cNvPr id="2882" name="Google Shape;2882;p234"/>
          <p:cNvSpPr txBox="1"/>
          <p:nvPr/>
        </p:nvSpPr>
        <p:spPr>
          <a:xfrm>
            <a:off x="6497147" y="4567956"/>
            <a:ext cx="2718643" cy="38163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a:solidFill>
                  <a:schemeClr val="dk1"/>
                </a:solidFill>
                <a:latin typeface="Arial"/>
                <a:ea typeface="Arial"/>
                <a:cs typeface="Arial"/>
                <a:sym typeface="Arial"/>
              </a:rPr>
              <a:t>Large circle (1.5”)</a:t>
            </a:r>
            <a:endParaRPr sz="2174">
              <a:solidFill>
                <a:schemeClr val="dk1"/>
              </a:solidFill>
              <a:latin typeface="Arial"/>
              <a:ea typeface="Arial"/>
              <a:cs typeface="Arial"/>
              <a:sym typeface="Arial"/>
            </a:endParaRPr>
          </a:p>
        </p:txBody>
      </p:sp>
      <p:sp>
        <p:nvSpPr>
          <p:cNvPr id="2883" name="Google Shape;2883;p234"/>
          <p:cNvSpPr txBox="1"/>
          <p:nvPr/>
        </p:nvSpPr>
        <p:spPr>
          <a:xfrm>
            <a:off x="6497154" y="4981228"/>
            <a:ext cx="5189209" cy="1223103"/>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a:solidFill>
                  <a:schemeClr val="dk2"/>
                </a:solidFill>
                <a:latin typeface="Arial"/>
                <a:ea typeface="Arial"/>
                <a:cs typeface="Arial"/>
                <a:sym typeface="Arial"/>
              </a:rPr>
              <a:t>When you see the large circle, find a </a:t>
            </a:r>
            <a:br>
              <a:rPr lang="en-US" sz="1902">
                <a:solidFill>
                  <a:srgbClr val="8B949E"/>
                </a:solidFill>
                <a:latin typeface="Arial"/>
                <a:ea typeface="Arial"/>
                <a:cs typeface="Arial"/>
                <a:sym typeface="Arial"/>
              </a:rPr>
            </a:br>
            <a:r>
              <a:rPr lang="en-US" sz="1902">
                <a:solidFill>
                  <a:schemeClr val="dk1"/>
                </a:solidFill>
                <a:latin typeface="Arial"/>
                <a:ea typeface="Arial"/>
                <a:cs typeface="Arial"/>
                <a:sym typeface="Arial"/>
              </a:rPr>
              <a:t>GitHub icon </a:t>
            </a:r>
            <a:r>
              <a:rPr lang="en-US" sz="1902">
                <a:solidFill>
                  <a:schemeClr val="dk2"/>
                </a:solidFill>
                <a:latin typeface="Arial"/>
                <a:ea typeface="Arial"/>
                <a:cs typeface="Arial"/>
                <a:sym typeface="Arial"/>
              </a:rPr>
              <a:t>from the GitHub icon pages and copy/paste into the center of the circle. </a:t>
            </a:r>
            <a:br>
              <a:rPr lang="en-US" sz="1902">
                <a:solidFill>
                  <a:schemeClr val="dk2"/>
                </a:solidFill>
                <a:latin typeface="Arial"/>
                <a:ea typeface="Arial"/>
                <a:cs typeface="Arial"/>
                <a:sym typeface="Arial"/>
              </a:rPr>
            </a:br>
            <a:r>
              <a:rPr lang="en-US" sz="1902">
                <a:solidFill>
                  <a:schemeClr val="dk2"/>
                </a:solidFill>
                <a:latin typeface="Arial"/>
                <a:ea typeface="Arial"/>
                <a:cs typeface="Arial"/>
                <a:sym typeface="Arial"/>
              </a:rPr>
              <a:t>No need to resize.</a:t>
            </a:r>
            <a:endParaRPr sz="1902">
              <a:solidFill>
                <a:schemeClr val="dk2"/>
              </a:solidFill>
              <a:latin typeface="Arial"/>
              <a:ea typeface="Arial"/>
              <a:cs typeface="Arial"/>
              <a:sym typeface="Arial"/>
            </a:endParaRPr>
          </a:p>
        </p:txBody>
      </p:sp>
      <p:sp>
        <p:nvSpPr>
          <p:cNvPr id="2884" name="Google Shape;2884;p234"/>
          <p:cNvSpPr txBox="1"/>
          <p:nvPr/>
        </p:nvSpPr>
        <p:spPr>
          <a:xfrm>
            <a:off x="1130593" y="4567955"/>
            <a:ext cx="3019354" cy="381634"/>
          </a:xfrm>
          <a:prstGeom prst="rect">
            <a:avLst/>
          </a:prstGeom>
          <a:noFill/>
          <a:ln>
            <a:noFill/>
          </a:ln>
        </p:spPr>
        <p:txBody>
          <a:bodyPr spcFirstLastPara="1" wrap="square" lIns="46567" tIns="23300" rIns="46567" bIns="233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2174">
                <a:solidFill>
                  <a:schemeClr val="dk1"/>
                </a:solidFill>
                <a:latin typeface="Arial"/>
                <a:ea typeface="Arial"/>
                <a:cs typeface="Arial"/>
                <a:sym typeface="Arial"/>
              </a:rPr>
              <a:t>Small circle (0.6”)</a:t>
            </a:r>
            <a:endParaRPr sz="2174">
              <a:solidFill>
                <a:schemeClr val="dk1"/>
              </a:solidFill>
              <a:latin typeface="Arial"/>
              <a:ea typeface="Arial"/>
              <a:cs typeface="Arial"/>
              <a:sym typeface="Arial"/>
            </a:endParaRPr>
          </a:p>
        </p:txBody>
      </p:sp>
      <p:sp>
        <p:nvSpPr>
          <p:cNvPr id="2885" name="Google Shape;2885;p234"/>
          <p:cNvSpPr txBox="1"/>
          <p:nvPr/>
        </p:nvSpPr>
        <p:spPr>
          <a:xfrm>
            <a:off x="1124471" y="4981229"/>
            <a:ext cx="4436411" cy="1223103"/>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a:solidFill>
                  <a:schemeClr val="dk2"/>
                </a:solidFill>
                <a:latin typeface="Arial"/>
                <a:ea typeface="Arial"/>
                <a:cs typeface="Arial"/>
                <a:sym typeface="Arial"/>
              </a:rPr>
              <a:t>When you see the small circle, find an</a:t>
            </a:r>
            <a:r>
              <a:rPr lang="en-US" sz="1902">
                <a:solidFill>
                  <a:srgbClr val="8B949E"/>
                </a:solidFill>
                <a:latin typeface="Arial"/>
                <a:ea typeface="Arial"/>
                <a:cs typeface="Arial"/>
                <a:sym typeface="Arial"/>
              </a:rPr>
              <a:t> </a:t>
            </a:r>
            <a:r>
              <a:rPr lang="en-US" sz="1902">
                <a:solidFill>
                  <a:schemeClr val="dk1"/>
                </a:solidFill>
                <a:latin typeface="Arial"/>
                <a:ea typeface="Arial"/>
                <a:cs typeface="Arial"/>
                <a:sym typeface="Arial"/>
              </a:rPr>
              <a:t>Octicon </a:t>
            </a:r>
            <a:r>
              <a:rPr lang="en-US" sz="1902">
                <a:solidFill>
                  <a:schemeClr val="dk2"/>
                </a:solidFill>
                <a:latin typeface="Arial"/>
                <a:ea typeface="Arial"/>
                <a:cs typeface="Arial"/>
                <a:sym typeface="Arial"/>
              </a:rPr>
              <a:t>from the Octicon pages and copy/paste into the center of the circle. No need to resize. </a:t>
            </a:r>
            <a:endParaRPr sz="1902">
              <a:solidFill>
                <a:schemeClr val="dk2"/>
              </a:solidFill>
              <a:latin typeface="Arial"/>
              <a:ea typeface="Arial"/>
              <a:cs typeface="Arial"/>
              <a:sym typeface="Arial"/>
            </a:endParaRPr>
          </a:p>
        </p:txBody>
      </p:sp>
      <p:sp>
        <p:nvSpPr>
          <p:cNvPr id="2886" name="Google Shape;2886;p234"/>
          <p:cNvSpPr/>
          <p:nvPr/>
        </p:nvSpPr>
        <p:spPr>
          <a:xfrm>
            <a:off x="9881581" y="2054276"/>
            <a:ext cx="1865471" cy="1865111"/>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887" name="Google Shape;2887;p234"/>
          <p:cNvSpPr/>
          <p:nvPr/>
        </p:nvSpPr>
        <p:spPr>
          <a:xfrm>
            <a:off x="4506333" y="2626246"/>
            <a:ext cx="746270" cy="746289"/>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pic>
        <p:nvPicPr>
          <p:cNvPr id="2888" name="Google Shape;2888;p234"/>
          <p:cNvPicPr preferRelativeResize="0"/>
          <p:nvPr/>
        </p:nvPicPr>
        <p:blipFill rotWithShape="1">
          <a:blip r:embed="rId4">
            <a:alphaModFix/>
          </a:blip>
          <a:srcRect/>
          <a:stretch/>
        </p:blipFill>
        <p:spPr>
          <a:xfrm>
            <a:off x="4708105" y="2827989"/>
            <a:ext cx="342701" cy="342702"/>
          </a:xfrm>
          <a:prstGeom prst="rect">
            <a:avLst/>
          </a:prstGeom>
          <a:noFill/>
          <a:ln>
            <a:noFill/>
          </a:ln>
        </p:spPr>
      </p:pic>
      <p:pic>
        <p:nvPicPr>
          <p:cNvPr id="2889" name="Google Shape;2889;p234"/>
          <p:cNvPicPr preferRelativeResize="0"/>
          <p:nvPr/>
        </p:nvPicPr>
        <p:blipFill rotWithShape="1">
          <a:blip r:embed="rId5">
            <a:alphaModFix/>
          </a:blip>
          <a:srcRect/>
          <a:stretch/>
        </p:blipFill>
        <p:spPr>
          <a:xfrm>
            <a:off x="10293137" y="2474739"/>
            <a:ext cx="1043365" cy="1049181"/>
          </a:xfrm>
          <a:prstGeom prst="rect">
            <a:avLst/>
          </a:prstGeom>
          <a:noFill/>
          <a:ln>
            <a:noFill/>
          </a:ln>
        </p:spPr>
      </p:pic>
      <p:sp>
        <p:nvSpPr>
          <p:cNvPr id="2890" name="Google Shape;2890;p234"/>
          <p:cNvSpPr/>
          <p:nvPr/>
        </p:nvSpPr>
        <p:spPr>
          <a:xfrm>
            <a:off x="1704258" y="2124263"/>
            <a:ext cx="2449349" cy="1905462"/>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891" name="Google Shape;2891;p234"/>
          <p:cNvSpPr/>
          <p:nvPr/>
        </p:nvSpPr>
        <p:spPr>
          <a:xfrm>
            <a:off x="6497154" y="2749228"/>
            <a:ext cx="459431" cy="1447744"/>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892" name="Google Shape;2892;p234"/>
          <p:cNvSpPr/>
          <p:nvPr/>
        </p:nvSpPr>
        <p:spPr>
          <a:xfrm>
            <a:off x="7123939" y="2124263"/>
            <a:ext cx="2404875" cy="194296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947132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2893"/>
        <p:cNvGrpSpPr/>
        <p:nvPr/>
      </p:nvGrpSpPr>
      <p:grpSpPr>
        <a:xfrm>
          <a:off x="0" y="0"/>
          <a:ext cx="0" cy="0"/>
          <a:chOff x="0" y="0"/>
          <a:chExt cx="0" cy="0"/>
        </a:xfrm>
      </p:grpSpPr>
      <p:pic>
        <p:nvPicPr>
          <p:cNvPr id="2894" name="Google Shape;2894;p235" descr="Graphical user interface&#10;&#10;Description automatically generated"/>
          <p:cNvPicPr preferRelativeResize="0"/>
          <p:nvPr/>
        </p:nvPicPr>
        <p:blipFill rotWithShape="1">
          <a:blip r:embed="rId2">
            <a:alphaModFix/>
          </a:blip>
          <a:srcRect l="47816" t="7468" b="17094"/>
          <a:stretch/>
        </p:blipFill>
        <p:spPr>
          <a:xfrm>
            <a:off x="1113085" y="1805101"/>
            <a:ext cx="3149105" cy="2544964"/>
          </a:xfrm>
          <a:prstGeom prst="roundRect">
            <a:avLst>
              <a:gd name="adj" fmla="val 4452"/>
            </a:avLst>
          </a:prstGeom>
          <a:noFill/>
          <a:ln w="19050" cap="flat" cmpd="sng">
            <a:solidFill>
              <a:schemeClr val="accent1"/>
            </a:solidFill>
            <a:prstDash val="solid"/>
            <a:round/>
            <a:headEnd type="none" w="sm" len="sm"/>
            <a:tailEnd type="none" w="sm" len="sm"/>
          </a:ln>
        </p:spPr>
      </p:pic>
      <p:sp>
        <p:nvSpPr>
          <p:cNvPr id="2895" name="Google Shape;2895;p235"/>
          <p:cNvSpPr txBox="1"/>
          <p:nvPr/>
        </p:nvSpPr>
        <p:spPr>
          <a:xfrm>
            <a:off x="1137184" y="422571"/>
            <a:ext cx="6702558" cy="804911"/>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a:solidFill>
                  <a:schemeClr val="dk1"/>
                </a:solidFill>
                <a:latin typeface="Arial"/>
                <a:ea typeface="Arial"/>
                <a:cs typeface="Arial"/>
                <a:sym typeface="Arial"/>
              </a:rPr>
              <a:t>Shape</a:t>
            </a:r>
            <a:r>
              <a:rPr lang="en-US" sz="4891" b="1" i="0" u="none" strike="noStrike" cap="none">
                <a:solidFill>
                  <a:schemeClr val="dk1"/>
                </a:solidFill>
                <a:latin typeface="Arial"/>
                <a:ea typeface="Arial"/>
                <a:cs typeface="Arial"/>
                <a:sym typeface="Arial"/>
              </a:rPr>
              <a:t> instructions</a:t>
            </a:r>
            <a:endParaRPr sz="4891" b="1" i="0">
              <a:solidFill>
                <a:schemeClr val="dk1"/>
              </a:solidFill>
              <a:latin typeface="Arial"/>
              <a:ea typeface="Arial"/>
              <a:cs typeface="Arial"/>
              <a:sym typeface="Arial"/>
            </a:endParaRPr>
          </a:p>
        </p:txBody>
      </p:sp>
      <p:sp>
        <p:nvSpPr>
          <p:cNvPr id="2896" name="Google Shape;2896;p235"/>
          <p:cNvSpPr txBox="1"/>
          <p:nvPr/>
        </p:nvSpPr>
        <p:spPr>
          <a:xfrm>
            <a:off x="1096998" y="4838747"/>
            <a:ext cx="3203780" cy="1223103"/>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a:solidFill>
                  <a:schemeClr val="dk2"/>
                </a:solidFill>
                <a:latin typeface="Arial"/>
                <a:ea typeface="Arial"/>
                <a:cs typeface="Arial"/>
                <a:sym typeface="Arial"/>
              </a:rPr>
              <a:t>When creating rounded corner rectangles, lines, </a:t>
            </a:r>
            <a:br>
              <a:rPr lang="en-US" sz="1902">
                <a:solidFill>
                  <a:schemeClr val="dk2"/>
                </a:solidFill>
                <a:latin typeface="Arial"/>
                <a:ea typeface="Arial"/>
                <a:cs typeface="Arial"/>
                <a:sym typeface="Arial"/>
              </a:rPr>
            </a:br>
            <a:r>
              <a:rPr lang="en-US" sz="1902">
                <a:solidFill>
                  <a:schemeClr val="dk2"/>
                </a:solidFill>
                <a:latin typeface="Arial"/>
                <a:ea typeface="Arial"/>
                <a:cs typeface="Arial"/>
                <a:sym typeface="Arial"/>
              </a:rPr>
              <a:t>or circles, </a:t>
            </a:r>
            <a:r>
              <a:rPr lang="en-US" sz="1902">
                <a:solidFill>
                  <a:schemeClr val="dk1"/>
                </a:solidFill>
                <a:latin typeface="Arial"/>
                <a:ea typeface="Arial"/>
                <a:cs typeface="Arial"/>
                <a:sym typeface="Arial"/>
              </a:rPr>
              <a:t>all line widths or outlines should be 1.5px </a:t>
            </a:r>
            <a:endParaRPr sz="1902">
              <a:solidFill>
                <a:schemeClr val="dk1"/>
              </a:solidFill>
              <a:latin typeface="Arial"/>
              <a:ea typeface="Arial"/>
              <a:cs typeface="Arial"/>
              <a:sym typeface="Arial"/>
            </a:endParaRPr>
          </a:p>
        </p:txBody>
      </p:sp>
      <p:sp>
        <p:nvSpPr>
          <p:cNvPr id="2897" name="Google Shape;2897;p235"/>
          <p:cNvSpPr/>
          <p:nvPr/>
        </p:nvSpPr>
        <p:spPr>
          <a:xfrm>
            <a:off x="4640587" y="1771864"/>
            <a:ext cx="1865471" cy="1865111"/>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898" name="Google Shape;2898;p235"/>
          <p:cNvSpPr/>
          <p:nvPr/>
        </p:nvSpPr>
        <p:spPr>
          <a:xfrm>
            <a:off x="6932391" y="2890879"/>
            <a:ext cx="746270" cy="746289"/>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899" name="Google Shape;2899;p235"/>
          <p:cNvSpPr/>
          <p:nvPr/>
        </p:nvSpPr>
        <p:spPr>
          <a:xfrm>
            <a:off x="3351784" y="1805101"/>
            <a:ext cx="326009" cy="348078"/>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900" name="Google Shape;2900;p235"/>
          <p:cNvSpPr txBox="1"/>
          <p:nvPr/>
        </p:nvSpPr>
        <p:spPr>
          <a:xfrm>
            <a:off x="4744228" y="4838748"/>
            <a:ext cx="6702558" cy="1515812"/>
          </a:xfrm>
          <a:prstGeom prst="rect">
            <a:avLst/>
          </a:prstGeom>
          <a:noFill/>
          <a:ln>
            <a:noFill/>
          </a:ln>
        </p:spPr>
        <p:txBody>
          <a:bodyPr spcFirstLastPara="1" wrap="square" lIns="25882" tIns="25882" rIns="25882" bIns="25882"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US" sz="1902">
                <a:solidFill>
                  <a:schemeClr val="dk2"/>
                </a:solidFill>
                <a:latin typeface="Arial"/>
                <a:ea typeface="Arial"/>
                <a:cs typeface="Arial"/>
                <a:sym typeface="Arial"/>
              </a:rPr>
              <a:t>Either create your own shape and follow the shape instructions or </a:t>
            </a:r>
            <a:r>
              <a:rPr lang="en-US" sz="1902">
                <a:solidFill>
                  <a:schemeClr val="dk1"/>
                </a:solidFill>
                <a:latin typeface="Arial"/>
                <a:ea typeface="Arial"/>
                <a:cs typeface="Arial"/>
                <a:sym typeface="Arial"/>
              </a:rPr>
              <a:t>feel free to copy and paste from here! </a:t>
            </a:r>
            <a:br>
              <a:rPr lang="en-US" sz="1902">
                <a:solidFill>
                  <a:schemeClr val="dk1"/>
                </a:solidFill>
                <a:latin typeface="Arial"/>
                <a:ea typeface="Arial"/>
                <a:cs typeface="Arial"/>
                <a:sym typeface="Arial"/>
              </a:rPr>
            </a:br>
            <a:r>
              <a:rPr lang="en-US" sz="1902">
                <a:solidFill>
                  <a:schemeClr val="dk2"/>
                </a:solidFill>
                <a:latin typeface="Arial"/>
                <a:ea typeface="Arial"/>
                <a:cs typeface="Arial"/>
                <a:sym typeface="Arial"/>
              </a:rPr>
              <a:t>Click “Slide” then “Edit theme” and then copy and paste the intended shape. Click the “x” at the top right to exit </a:t>
            </a:r>
            <a:br>
              <a:rPr lang="en-US" sz="1902">
                <a:solidFill>
                  <a:schemeClr val="dk2"/>
                </a:solidFill>
                <a:latin typeface="Arial"/>
                <a:ea typeface="Arial"/>
                <a:cs typeface="Arial"/>
                <a:sym typeface="Arial"/>
              </a:rPr>
            </a:br>
            <a:r>
              <a:rPr lang="en-US" sz="1902">
                <a:solidFill>
                  <a:schemeClr val="dk2"/>
                </a:solidFill>
                <a:latin typeface="Arial"/>
                <a:ea typeface="Arial"/>
                <a:cs typeface="Arial"/>
                <a:sym typeface="Arial"/>
              </a:rPr>
              <a:t>theme and return to presentation view. </a:t>
            </a:r>
            <a:endParaRPr sz="1902">
              <a:solidFill>
                <a:schemeClr val="dk2"/>
              </a:solidFill>
              <a:latin typeface="Arial"/>
              <a:ea typeface="Arial"/>
              <a:cs typeface="Arial"/>
              <a:sym typeface="Arial"/>
            </a:endParaRPr>
          </a:p>
        </p:txBody>
      </p:sp>
      <p:sp>
        <p:nvSpPr>
          <p:cNvPr id="2901" name="Google Shape;2901;p235"/>
          <p:cNvSpPr/>
          <p:nvPr/>
        </p:nvSpPr>
        <p:spPr>
          <a:xfrm>
            <a:off x="8312234" y="1805100"/>
            <a:ext cx="3111975" cy="1832097"/>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2902" name="Google Shape;2902;p235"/>
          <p:cNvSpPr txBox="1"/>
          <p:nvPr/>
        </p:nvSpPr>
        <p:spPr>
          <a:xfrm>
            <a:off x="4213998" y="3913038"/>
            <a:ext cx="2718643" cy="381908"/>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2174">
                <a:solidFill>
                  <a:schemeClr val="dk1"/>
                </a:solidFill>
                <a:latin typeface="Arial"/>
                <a:ea typeface="Arial"/>
                <a:cs typeface="Arial"/>
                <a:sym typeface="Arial"/>
              </a:rPr>
              <a:t>Large circle </a:t>
            </a:r>
            <a:br>
              <a:rPr lang="en-US" sz="2174">
                <a:solidFill>
                  <a:schemeClr val="dk1"/>
                </a:solidFill>
                <a:latin typeface="Arial"/>
                <a:ea typeface="Arial"/>
                <a:cs typeface="Arial"/>
                <a:sym typeface="Arial"/>
              </a:rPr>
            </a:br>
            <a:r>
              <a:rPr lang="en-US" sz="2174">
                <a:solidFill>
                  <a:schemeClr val="dk1"/>
                </a:solidFill>
                <a:latin typeface="Arial"/>
                <a:ea typeface="Arial"/>
                <a:cs typeface="Arial"/>
                <a:sym typeface="Arial"/>
              </a:rPr>
              <a:t>(1.5”)</a:t>
            </a:r>
            <a:endParaRPr sz="2174">
              <a:solidFill>
                <a:schemeClr val="dk1"/>
              </a:solidFill>
              <a:latin typeface="Arial"/>
              <a:ea typeface="Arial"/>
              <a:cs typeface="Arial"/>
              <a:sym typeface="Arial"/>
            </a:endParaRPr>
          </a:p>
        </p:txBody>
      </p:sp>
      <p:sp>
        <p:nvSpPr>
          <p:cNvPr id="2903" name="Google Shape;2903;p235"/>
          <p:cNvSpPr txBox="1"/>
          <p:nvPr/>
        </p:nvSpPr>
        <p:spPr>
          <a:xfrm>
            <a:off x="5946183" y="3913038"/>
            <a:ext cx="2718643" cy="381908"/>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2174">
                <a:solidFill>
                  <a:schemeClr val="dk1"/>
                </a:solidFill>
                <a:latin typeface="Arial"/>
                <a:ea typeface="Arial"/>
                <a:cs typeface="Arial"/>
                <a:sym typeface="Arial"/>
              </a:rPr>
              <a:t>Small circle </a:t>
            </a:r>
            <a:br>
              <a:rPr lang="en-US" sz="2174">
                <a:solidFill>
                  <a:schemeClr val="dk1"/>
                </a:solidFill>
                <a:latin typeface="Arial"/>
                <a:ea typeface="Arial"/>
                <a:cs typeface="Arial"/>
                <a:sym typeface="Arial"/>
              </a:rPr>
            </a:br>
            <a:r>
              <a:rPr lang="en-US" sz="2174">
                <a:solidFill>
                  <a:schemeClr val="dk1"/>
                </a:solidFill>
                <a:latin typeface="Arial"/>
                <a:ea typeface="Arial"/>
                <a:cs typeface="Arial"/>
                <a:sym typeface="Arial"/>
              </a:rPr>
              <a:t>(0.6”)</a:t>
            </a:r>
            <a:endParaRPr sz="2174">
              <a:solidFill>
                <a:schemeClr val="dk1"/>
              </a:solidFill>
              <a:latin typeface="Arial"/>
              <a:ea typeface="Arial"/>
              <a:cs typeface="Arial"/>
              <a:sym typeface="Arial"/>
            </a:endParaRPr>
          </a:p>
        </p:txBody>
      </p:sp>
      <p:sp>
        <p:nvSpPr>
          <p:cNvPr id="2904" name="Google Shape;2904;p235"/>
          <p:cNvSpPr txBox="1"/>
          <p:nvPr/>
        </p:nvSpPr>
        <p:spPr>
          <a:xfrm>
            <a:off x="8508894" y="3913038"/>
            <a:ext cx="2718643" cy="381908"/>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2174">
                <a:solidFill>
                  <a:schemeClr val="dk1"/>
                </a:solidFill>
                <a:latin typeface="Arial"/>
                <a:ea typeface="Arial"/>
                <a:cs typeface="Arial"/>
                <a:sym typeface="Arial"/>
              </a:rPr>
              <a:t>Rectangle with rounded corners</a:t>
            </a:r>
            <a:endParaRPr sz="2174">
              <a:solidFill>
                <a:schemeClr val="dk1"/>
              </a:solidFill>
              <a:latin typeface="Arial"/>
              <a:ea typeface="Arial"/>
              <a:cs typeface="Arial"/>
              <a:sym typeface="Arial"/>
            </a:endParaRPr>
          </a:p>
        </p:txBody>
      </p:sp>
      <p:sp>
        <p:nvSpPr>
          <p:cNvPr id="2905" name="Google Shape;2905;p235"/>
          <p:cNvSpPr/>
          <p:nvPr/>
        </p:nvSpPr>
        <p:spPr>
          <a:xfrm>
            <a:off x="3887922" y="3929851"/>
            <a:ext cx="326009" cy="348078"/>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163230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2906"/>
        <p:cNvGrpSpPr/>
        <p:nvPr/>
      </p:nvGrpSpPr>
      <p:grpSpPr>
        <a:xfrm>
          <a:off x="0" y="0"/>
          <a:ext cx="0" cy="0"/>
          <a:chOff x="0" y="0"/>
          <a:chExt cx="0" cy="0"/>
        </a:xfrm>
      </p:grpSpPr>
      <p:graphicFrame>
        <p:nvGraphicFramePr>
          <p:cNvPr id="2907" name="Google Shape;2907;p236"/>
          <p:cNvGraphicFramePr/>
          <p:nvPr/>
        </p:nvGraphicFramePr>
        <p:xfrm>
          <a:off x="4151937" y="370361"/>
          <a:ext cx="8151984" cy="5906322"/>
        </p:xfrm>
        <a:graphic>
          <a:graphicData uri="http://schemas.openxmlformats.org/drawingml/2006/table">
            <a:tbl>
              <a:tblPr>
                <a:noFill/>
              </a:tblPr>
              <a:tblGrid>
                <a:gridCol w="5447486">
                  <a:extLst>
                    <a:ext uri="{9D8B030D-6E8A-4147-A177-3AD203B41FA5}">
                      <a16:colId xmlns:a16="http://schemas.microsoft.com/office/drawing/2014/main" val="20000"/>
                    </a:ext>
                  </a:extLst>
                </a:gridCol>
                <a:gridCol w="2704498">
                  <a:extLst>
                    <a:ext uri="{9D8B030D-6E8A-4147-A177-3AD203B41FA5}">
                      <a16:colId xmlns:a16="http://schemas.microsoft.com/office/drawing/2014/main" val="20001"/>
                    </a:ext>
                  </a:extLst>
                </a:gridCol>
              </a:tblGrid>
              <a:tr h="1290110">
                <a:tc>
                  <a:txBody>
                    <a:bodyPr/>
                    <a:lstStyle/>
                    <a:p>
                      <a:pPr marL="0" marR="0" lvl="0" indent="0" algn="l" rtl="0">
                        <a:lnSpc>
                          <a:spcPct val="100000"/>
                        </a:lnSpc>
                        <a:spcBef>
                          <a:spcPts val="0"/>
                        </a:spcBef>
                        <a:spcAft>
                          <a:spcPts val="0"/>
                        </a:spcAft>
                        <a:buClr>
                          <a:srgbClr val="A371F7"/>
                        </a:buClr>
                        <a:buSzPts val="6000"/>
                        <a:buFont typeface="Arial"/>
                        <a:buNone/>
                      </a:pPr>
                      <a:r>
                        <a:rPr lang="en-US" sz="8200" b="1" i="0" u="none" strike="noStrike" cap="none">
                          <a:solidFill>
                            <a:schemeClr val="dk1"/>
                          </a:solidFill>
                          <a:latin typeface="Arial"/>
                          <a:ea typeface="Arial"/>
                          <a:cs typeface="Arial"/>
                          <a:sym typeface="Arial"/>
                        </a:rPr>
                        <a:t>X-large #</a:t>
                      </a:r>
                      <a:endParaRPr sz="82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Bold </a:t>
                      </a:r>
                      <a:r>
                        <a:rPr lang="en-US" sz="1900" u="none" strike="noStrike" cap="none">
                          <a:solidFill>
                            <a:schemeClr val="dk2"/>
                          </a:solidFill>
                          <a:latin typeface="Arial"/>
                          <a:ea typeface="Arial"/>
                          <a:cs typeface="Arial"/>
                          <a:sym typeface="Arial"/>
                        </a:rPr>
                        <a:t>60</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958539">
                <a:tc>
                  <a:txBody>
                    <a:bodyPr/>
                    <a:lstStyle/>
                    <a:p>
                      <a:pPr marL="0" marR="0" lvl="0" indent="0" algn="l" rtl="0">
                        <a:lnSpc>
                          <a:spcPct val="100000"/>
                        </a:lnSpc>
                        <a:spcBef>
                          <a:spcPts val="0"/>
                        </a:spcBef>
                        <a:spcAft>
                          <a:spcPts val="0"/>
                        </a:spcAft>
                        <a:buClr>
                          <a:schemeClr val="dk1"/>
                        </a:buClr>
                        <a:buSzPts val="4400"/>
                        <a:buFont typeface="Arial"/>
                        <a:buNone/>
                      </a:pPr>
                      <a:r>
                        <a:rPr lang="en-US" sz="6000" b="1" i="0" u="none" strike="noStrike" cap="none">
                          <a:solidFill>
                            <a:schemeClr val="dk1"/>
                          </a:solidFill>
                          <a:latin typeface="Arial"/>
                          <a:ea typeface="Arial"/>
                          <a:cs typeface="Arial"/>
                          <a:sym typeface="Arial"/>
                        </a:rPr>
                        <a:t>Large title</a:t>
                      </a:r>
                      <a:endParaRPr sz="60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 Bold 44pt</a:t>
                      </a:r>
                      <a:endParaRPr sz="19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92720">
                <a:tc>
                  <a:txBody>
                    <a:bodyPr/>
                    <a:lstStyle/>
                    <a:p>
                      <a:pPr marL="0" marR="0" lvl="0" indent="0" algn="l" rtl="0">
                        <a:lnSpc>
                          <a:spcPct val="100000"/>
                        </a:lnSpc>
                        <a:spcBef>
                          <a:spcPts val="0"/>
                        </a:spcBef>
                        <a:spcAft>
                          <a:spcPts val="0"/>
                        </a:spcAft>
                        <a:buClr>
                          <a:srgbClr val="388BFD"/>
                        </a:buClr>
                        <a:buSzPts val="3600"/>
                        <a:buFont typeface="Arial"/>
                        <a:buNone/>
                      </a:pPr>
                      <a:r>
                        <a:rPr lang="en-US" sz="4900" b="1" i="0" u="none" strike="noStrike" cap="none">
                          <a:solidFill>
                            <a:schemeClr val="dk1"/>
                          </a:solidFill>
                          <a:latin typeface="Arial"/>
                          <a:ea typeface="Arial"/>
                          <a:cs typeface="Arial"/>
                          <a:sym typeface="Arial"/>
                        </a:rPr>
                        <a:t>Medium title</a:t>
                      </a:r>
                      <a:endParaRPr sz="12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Bold </a:t>
                      </a:r>
                      <a:r>
                        <a:rPr lang="en-US" sz="1900" u="none" strike="noStrike" cap="none">
                          <a:solidFill>
                            <a:schemeClr val="dk2"/>
                          </a:solidFill>
                          <a:latin typeface="Arial"/>
                          <a:ea typeface="Arial"/>
                          <a:cs typeface="Arial"/>
                          <a:sym typeface="Arial"/>
                        </a:rPr>
                        <a:t>36</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26934">
                <a:tc>
                  <a:txBody>
                    <a:bodyPr/>
                    <a:lstStyle/>
                    <a:p>
                      <a:pPr marL="0" marR="0" lvl="0" indent="0" algn="l" rtl="0">
                        <a:lnSpc>
                          <a:spcPct val="100000"/>
                        </a:lnSpc>
                        <a:spcBef>
                          <a:spcPts val="0"/>
                        </a:spcBef>
                        <a:spcAft>
                          <a:spcPts val="0"/>
                        </a:spcAft>
                        <a:buClr>
                          <a:schemeClr val="dk1"/>
                        </a:buClr>
                        <a:buSzPts val="2800"/>
                        <a:buFont typeface="Arial"/>
                        <a:buNone/>
                      </a:pPr>
                      <a:r>
                        <a:rPr lang="en-US" sz="3800" b="1" i="0" u="none" strike="noStrike" cap="none">
                          <a:solidFill>
                            <a:schemeClr val="dk1"/>
                          </a:solidFill>
                          <a:latin typeface="Arial"/>
                          <a:ea typeface="Arial"/>
                          <a:cs typeface="Arial"/>
                          <a:sym typeface="Arial"/>
                        </a:rPr>
                        <a:t>Small title</a:t>
                      </a:r>
                      <a:endParaRPr sz="38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900" u="none" strike="noStrike" cap="none">
                          <a:solidFill>
                            <a:schemeClr val="dk2"/>
                          </a:solidFill>
                          <a:latin typeface="Arial"/>
                          <a:ea typeface="Arial"/>
                          <a:cs typeface="Arial"/>
                          <a:sym typeface="Arial"/>
                        </a:rPr>
                        <a:t>Arial Bold 28pt</a:t>
                      </a:r>
                      <a:endParaRPr sz="19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61149">
                <a:tc>
                  <a:txBody>
                    <a:bodyPr/>
                    <a:lstStyle/>
                    <a:p>
                      <a:pPr marL="0" marR="0" lvl="0" indent="0" algn="l" rtl="0">
                        <a:lnSpc>
                          <a:spcPct val="100000"/>
                        </a:lnSpc>
                        <a:spcBef>
                          <a:spcPts val="0"/>
                        </a:spcBef>
                        <a:spcAft>
                          <a:spcPts val="0"/>
                        </a:spcAft>
                        <a:buClr>
                          <a:schemeClr val="lt1"/>
                        </a:buClr>
                        <a:buSzPts val="2000"/>
                        <a:buFont typeface="Arial"/>
                        <a:buNone/>
                      </a:pPr>
                      <a:r>
                        <a:rPr lang="en-US" sz="2700" b="1" i="0" u="none" strike="noStrike" cap="none">
                          <a:solidFill>
                            <a:schemeClr val="dk1"/>
                          </a:solidFill>
                          <a:latin typeface="Arial"/>
                          <a:ea typeface="Arial"/>
                          <a:cs typeface="Arial"/>
                          <a:sym typeface="Arial"/>
                        </a:rPr>
                        <a:t>X-small title</a:t>
                      </a:r>
                      <a:endParaRPr sz="2700" b="1" i="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Bold </a:t>
                      </a:r>
                      <a:r>
                        <a:rPr lang="en-US" sz="1900" u="none" strike="noStrike" cap="none">
                          <a:solidFill>
                            <a:schemeClr val="dk2"/>
                          </a:solidFill>
                          <a:latin typeface="Arial"/>
                          <a:ea typeface="Arial"/>
                          <a:cs typeface="Arial"/>
                          <a:sym typeface="Arial"/>
                        </a:rPr>
                        <a:t>20</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78239">
                <a:tc>
                  <a:txBody>
                    <a:bodyPr/>
                    <a:lstStyle/>
                    <a:p>
                      <a:pPr marL="0" marR="0" lvl="0" indent="0" algn="l" rtl="0">
                        <a:lnSpc>
                          <a:spcPct val="100000"/>
                        </a:lnSpc>
                        <a:spcBef>
                          <a:spcPts val="0"/>
                        </a:spcBef>
                        <a:spcAft>
                          <a:spcPts val="0"/>
                        </a:spcAft>
                        <a:buClr>
                          <a:srgbClr val="F0F6FC"/>
                        </a:buClr>
                        <a:buSzPts val="1700"/>
                        <a:buFont typeface="Arial"/>
                        <a:buNone/>
                      </a:pPr>
                      <a:r>
                        <a:rPr lang="en-US" sz="2200" b="0" i="0" u="none" strike="noStrike" cap="none">
                          <a:solidFill>
                            <a:srgbClr val="F0F6FC"/>
                          </a:solidFill>
                          <a:latin typeface="Arial"/>
                          <a:ea typeface="Arial"/>
                          <a:cs typeface="Arial"/>
                          <a:sym typeface="Arial"/>
                        </a:rPr>
                        <a:t>Large dates, usernames</a:t>
                      </a:r>
                      <a:endParaRPr sz="2200" b="0" i="0" u="none" strike="noStrike" cap="none">
                        <a:solidFill>
                          <a:schemeClr val="accent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b="0" i="0" u="none" strike="noStrike" cap="none">
                          <a:solidFill>
                            <a:schemeClr val="dk2"/>
                          </a:solidFill>
                          <a:latin typeface="Arial"/>
                          <a:ea typeface="Arial"/>
                          <a:cs typeface="Arial"/>
                          <a:sym typeface="Arial"/>
                        </a:rPr>
                        <a:t>SF Mono 16pt</a:t>
                      </a:r>
                      <a:endParaRPr sz="700" b="0" i="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78239">
                <a:tc>
                  <a:txBody>
                    <a:bodyPr/>
                    <a:lstStyle/>
                    <a:p>
                      <a:pPr marL="0" marR="0" lvl="0" indent="0" algn="l" rtl="0">
                        <a:lnSpc>
                          <a:spcPct val="100000"/>
                        </a:lnSpc>
                        <a:spcBef>
                          <a:spcPts val="0"/>
                        </a:spcBef>
                        <a:spcAft>
                          <a:spcPts val="0"/>
                        </a:spcAft>
                        <a:buClr>
                          <a:schemeClr val="lt1"/>
                        </a:buClr>
                        <a:buSzPts val="1700"/>
                        <a:buFont typeface="Arial"/>
                        <a:buNone/>
                      </a:pPr>
                      <a:r>
                        <a:rPr lang="en-US" sz="2200" i="0" u="none" strike="noStrike" cap="none">
                          <a:solidFill>
                            <a:schemeClr val="dk1"/>
                          </a:solidFill>
                          <a:latin typeface="Arial"/>
                          <a:ea typeface="Arial"/>
                          <a:cs typeface="Arial"/>
                          <a:sym typeface="Arial"/>
                        </a:rPr>
                        <a:t>Information</a:t>
                      </a:r>
                      <a:endParaRPr sz="500" u="none" strike="noStrike" cap="none">
                        <a:solidFill>
                          <a:schemeClr val="dk1"/>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Regular</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16</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40130">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Small information, supporting descriptions</a:t>
                      </a:r>
                      <a:endParaRPr sz="1900" i="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Arial</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Regular</a:t>
                      </a:r>
                      <a:r>
                        <a:rPr lang="en-US" sz="1900" i="0" u="none" strike="noStrike" cap="none">
                          <a:solidFill>
                            <a:schemeClr val="dk2"/>
                          </a:solidFill>
                          <a:latin typeface="Arial"/>
                          <a:ea typeface="Arial"/>
                          <a:cs typeface="Arial"/>
                          <a:sym typeface="Arial"/>
                        </a:rPr>
                        <a:t> </a:t>
                      </a:r>
                      <a:r>
                        <a:rPr lang="en-US" sz="1900" u="none" strike="noStrike" cap="none">
                          <a:solidFill>
                            <a:schemeClr val="dk2"/>
                          </a:solidFill>
                          <a:latin typeface="Arial"/>
                          <a:ea typeface="Arial"/>
                          <a:cs typeface="Arial"/>
                          <a:sym typeface="Arial"/>
                        </a:rPr>
                        <a:t>14</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40130">
                <a:tc>
                  <a:txBody>
                    <a:bodyPr/>
                    <a:lstStyle/>
                    <a:p>
                      <a:pPr marL="0" marR="0" lvl="0" indent="0" algn="l" rtl="0">
                        <a:lnSpc>
                          <a:spcPct val="100000"/>
                        </a:lnSpc>
                        <a:spcBef>
                          <a:spcPts val="0"/>
                        </a:spcBef>
                        <a:spcAft>
                          <a:spcPts val="0"/>
                        </a:spcAft>
                        <a:buClr>
                          <a:schemeClr val="dk2"/>
                        </a:buClr>
                        <a:buSzPts val="1200"/>
                        <a:buFont typeface="Arial"/>
                        <a:buNone/>
                      </a:pPr>
                      <a:r>
                        <a:rPr lang="en-US" sz="1600" u="none" strike="noStrike" cap="none">
                          <a:solidFill>
                            <a:schemeClr val="dk2"/>
                          </a:solidFill>
                          <a:latin typeface="Arial"/>
                          <a:ea typeface="Arial"/>
                          <a:cs typeface="Arial"/>
                          <a:sym typeface="Arial"/>
                        </a:rPr>
                        <a:t>X-small information, supporting descriptions</a:t>
                      </a:r>
                      <a:endParaRPr sz="16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US" sz="1900" u="none" strike="noStrike" cap="none">
                          <a:solidFill>
                            <a:schemeClr val="dk2"/>
                          </a:solidFill>
                          <a:latin typeface="Arial"/>
                          <a:ea typeface="Arial"/>
                          <a:cs typeface="Arial"/>
                          <a:sym typeface="Arial"/>
                        </a:rPr>
                        <a:t>Arial Regular 12pt</a:t>
                      </a:r>
                      <a:endParaRPr sz="19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40130">
                <a:tc>
                  <a:txBody>
                    <a:bodyPr/>
                    <a:lstStyle/>
                    <a:p>
                      <a:pPr marL="0" marR="0" lvl="0" indent="0" algn="l" rtl="0">
                        <a:lnSpc>
                          <a:spcPct val="100000"/>
                        </a:lnSpc>
                        <a:spcBef>
                          <a:spcPts val="0"/>
                        </a:spcBef>
                        <a:spcAft>
                          <a:spcPts val="0"/>
                        </a:spcAft>
                        <a:buClr>
                          <a:srgbClr val="8B949E"/>
                        </a:buClr>
                        <a:buSzPts val="1100"/>
                        <a:buFont typeface="Arial"/>
                        <a:buNone/>
                      </a:pPr>
                      <a:r>
                        <a:rPr lang="en-US" sz="1400" b="0" i="0" u="none" strike="noStrike" cap="none">
                          <a:solidFill>
                            <a:schemeClr val="dk2"/>
                          </a:solidFill>
                          <a:latin typeface="Arial"/>
                          <a:ea typeface="Arial"/>
                          <a:cs typeface="Arial"/>
                          <a:sym typeface="Arial"/>
                        </a:rPr>
                        <a:t>Small dates, usernames, information</a:t>
                      </a:r>
                      <a:endParaRPr sz="1400" b="0" i="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US" sz="1900" u="none" strike="noStrike" cap="none">
                          <a:solidFill>
                            <a:schemeClr val="dk2"/>
                          </a:solidFill>
                          <a:latin typeface="Arial"/>
                          <a:ea typeface="Arial"/>
                          <a:cs typeface="Arial"/>
                          <a:sym typeface="Arial"/>
                        </a:rPr>
                        <a:t>Roboto Mono 10</a:t>
                      </a:r>
                      <a:r>
                        <a:rPr lang="en-US" sz="1900" i="0" u="none" strike="noStrike" cap="none">
                          <a:solidFill>
                            <a:schemeClr val="dk2"/>
                          </a:solidFill>
                          <a:latin typeface="Arial"/>
                          <a:ea typeface="Arial"/>
                          <a:cs typeface="Arial"/>
                          <a:sym typeface="Arial"/>
                        </a:rPr>
                        <a:t>pt</a:t>
                      </a:r>
                      <a:endParaRPr sz="700" u="none" strike="noStrike" cap="none">
                        <a:solidFill>
                          <a:schemeClr val="dk2"/>
                        </a:solidFill>
                        <a:latin typeface="Arial"/>
                        <a:ea typeface="Arial"/>
                        <a:cs typeface="Arial"/>
                        <a:sym typeface="Arial"/>
                      </a:endParaRPr>
                    </a:p>
                  </a:txBody>
                  <a:tcPr marL="46650" marR="46650" marT="23334" marB="23334"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908" name="Google Shape;2908;p236"/>
          <p:cNvSpPr txBox="1"/>
          <p:nvPr/>
        </p:nvSpPr>
        <p:spPr>
          <a:xfrm>
            <a:off x="396218" y="2530379"/>
            <a:ext cx="3381269" cy="804911"/>
          </a:xfrm>
          <a:prstGeom prst="rect">
            <a:avLst/>
          </a:prstGeom>
          <a:noFill/>
          <a:ln>
            <a:noFill/>
          </a:ln>
        </p:spPr>
        <p:txBody>
          <a:bodyPr spcFirstLastPara="1" wrap="square" lIns="25882" tIns="25882" rIns="25882" bIns="25882"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US" sz="4891" b="1" i="0">
                <a:solidFill>
                  <a:srgbClr val="F0F6FC"/>
                </a:solidFill>
                <a:latin typeface="Arial"/>
                <a:ea typeface="Arial"/>
                <a:cs typeface="Arial"/>
                <a:sym typeface="Arial"/>
              </a:rPr>
              <a:t>Font guide</a:t>
            </a:r>
            <a:endParaRPr sz="4891" b="1" i="0">
              <a:solidFill>
                <a:srgbClr val="F0F6FC"/>
              </a:solidFill>
              <a:latin typeface="Arial"/>
              <a:ea typeface="Arial"/>
              <a:cs typeface="Arial"/>
              <a:sym typeface="Arial"/>
            </a:endParaRPr>
          </a:p>
        </p:txBody>
      </p:sp>
      <p:sp>
        <p:nvSpPr>
          <p:cNvPr id="2909" name="Google Shape;2909;p236"/>
          <p:cNvSpPr txBox="1"/>
          <p:nvPr/>
        </p:nvSpPr>
        <p:spPr>
          <a:xfrm>
            <a:off x="396218" y="3497264"/>
            <a:ext cx="3381269" cy="1003516"/>
          </a:xfrm>
          <a:prstGeom prst="rect">
            <a:avLst/>
          </a:prstGeom>
          <a:noFill/>
          <a:ln>
            <a:noFill/>
          </a:ln>
        </p:spPr>
        <p:txBody>
          <a:bodyPr spcFirstLastPara="1" wrap="square" lIns="124212" tIns="62089" rIns="124212" bIns="62089" anchor="t" anchorCtr="0">
            <a:spAutoFit/>
          </a:bodyPr>
          <a:lstStyle/>
          <a:p>
            <a:pPr marL="0" marR="0" lvl="0" indent="0" algn="l" rtl="0">
              <a:spcBef>
                <a:spcPts val="0"/>
              </a:spcBef>
              <a:spcAft>
                <a:spcPts val="0"/>
              </a:spcAft>
              <a:buNone/>
            </a:pPr>
            <a:r>
              <a:rPr lang="en-US" sz="1902" b="0" i="0" u="none" strike="noStrike" cap="none">
                <a:solidFill>
                  <a:schemeClr val="dk2"/>
                </a:solidFill>
                <a:latin typeface="Arial"/>
                <a:ea typeface="Arial"/>
                <a:cs typeface="Arial"/>
                <a:sym typeface="Arial"/>
              </a:rPr>
              <a:t>Are you missing any fonts? </a:t>
            </a:r>
            <a:br>
              <a:rPr lang="en-US" sz="1902" b="0" i="0" u="none" strike="noStrike" cap="none">
                <a:solidFill>
                  <a:schemeClr val="dk1"/>
                </a:solidFill>
                <a:latin typeface="Arial"/>
                <a:ea typeface="Arial"/>
                <a:cs typeface="Arial"/>
                <a:sym typeface="Arial"/>
              </a:rPr>
            </a:br>
            <a:r>
              <a:rPr lang="en-US" sz="1902"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Download Alliance No. 1 </a:t>
            </a:r>
            <a:br>
              <a:rPr lang="en-US" sz="1902"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br>
            <a:r>
              <a:rPr lang="en-US" sz="1902" b="0" i="0" u="sng" strike="noStrike" cap="none">
                <a:solidFill>
                  <a:schemeClr val="accent1"/>
                </a:solidFill>
                <a:latin typeface="Arial"/>
                <a:ea typeface="Arial"/>
                <a:cs typeface="Arial"/>
                <a:sym typeface="Arial"/>
                <a:hlinkClick r:id="rId2">
                  <a:extLst>
                    <a:ext uri="{A12FA001-AC4F-418D-AE19-62706E023703}">
                      <ahyp:hlinkClr xmlns:ahyp="http://schemas.microsoft.com/office/drawing/2018/hyperlinkcolor" val="tx"/>
                    </a:ext>
                  </a:extLst>
                </a:hlinkClick>
              </a:rPr>
              <a:t>and SF Mono here</a:t>
            </a:r>
            <a:endParaRPr sz="1902" b="0" i="0" u="none" strike="noStrike" cap="none">
              <a:solidFill>
                <a:schemeClr val="accent1"/>
              </a:solidFill>
              <a:latin typeface="Arial"/>
              <a:ea typeface="Arial"/>
              <a:cs typeface="Arial"/>
              <a:sym typeface="Arial"/>
            </a:endParaRPr>
          </a:p>
        </p:txBody>
      </p:sp>
    </p:spTree>
    <p:extLst>
      <p:ext uri="{BB962C8B-B14F-4D97-AF65-F5344CB8AC3E}">
        <p14:creationId xmlns:p14="http://schemas.microsoft.com/office/powerpoint/2010/main" val="245693766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2910"/>
        <p:cNvGrpSpPr/>
        <p:nvPr/>
      </p:nvGrpSpPr>
      <p:grpSpPr>
        <a:xfrm>
          <a:off x="0" y="0"/>
          <a:ext cx="0" cy="0"/>
          <a:chOff x="0" y="0"/>
          <a:chExt cx="0" cy="0"/>
        </a:xfrm>
      </p:grpSpPr>
      <p:sp>
        <p:nvSpPr>
          <p:cNvPr id="2911" name="Google Shape;2911;p237"/>
          <p:cNvSpPr/>
          <p:nvPr/>
        </p:nvSpPr>
        <p:spPr>
          <a:xfrm>
            <a:off x="8521012" y="2750113"/>
            <a:ext cx="932736" cy="932556"/>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Purple-06 #6E40C9</a:t>
            </a:r>
            <a:endParaRPr sz="1223" b="0" i="0">
              <a:solidFill>
                <a:schemeClr val="dk1"/>
              </a:solidFill>
              <a:latin typeface="Arial"/>
              <a:ea typeface="Arial"/>
              <a:cs typeface="Arial"/>
              <a:sym typeface="Arial"/>
            </a:endParaRPr>
          </a:p>
        </p:txBody>
      </p:sp>
      <p:sp>
        <p:nvSpPr>
          <p:cNvPr id="2912" name="Google Shape;2912;p237"/>
          <p:cNvSpPr/>
          <p:nvPr/>
        </p:nvSpPr>
        <p:spPr>
          <a:xfrm>
            <a:off x="7497553" y="3762772"/>
            <a:ext cx="932736" cy="932556"/>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a:solidFill>
                  <a:schemeClr val="dk1"/>
                </a:solidFill>
                <a:latin typeface="Arial"/>
                <a:ea typeface="Arial"/>
                <a:cs typeface="Arial"/>
                <a:sym typeface="Arial"/>
              </a:rPr>
              <a:t>S</a:t>
            </a:r>
            <a:r>
              <a:rPr lang="en-US" sz="1223" b="1" i="0" u="none" strike="noStrike" cap="none">
                <a:solidFill>
                  <a:schemeClr val="dk1"/>
                </a:solidFill>
                <a:latin typeface="Arial"/>
                <a:ea typeface="Arial"/>
                <a:cs typeface="Arial"/>
                <a:sym typeface="Arial"/>
              </a:rPr>
              <a:t>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Blue-04 #388BFD</a:t>
            </a:r>
            <a:endParaRPr sz="1223" b="0" i="0">
              <a:solidFill>
                <a:schemeClr val="dk1"/>
              </a:solidFill>
              <a:latin typeface="Arial"/>
              <a:ea typeface="Arial"/>
              <a:cs typeface="Arial"/>
              <a:sym typeface="Arial"/>
            </a:endParaRPr>
          </a:p>
        </p:txBody>
      </p:sp>
      <p:sp>
        <p:nvSpPr>
          <p:cNvPr id="2913" name="Google Shape;2913;p237"/>
          <p:cNvSpPr/>
          <p:nvPr/>
        </p:nvSpPr>
        <p:spPr>
          <a:xfrm>
            <a:off x="8521829" y="3762785"/>
            <a:ext cx="932736" cy="932556"/>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Blue-06 #1158C7</a:t>
            </a:r>
            <a:endParaRPr sz="1223" b="0" i="0">
              <a:solidFill>
                <a:schemeClr val="dk1"/>
              </a:solidFill>
              <a:latin typeface="Arial"/>
              <a:ea typeface="Arial"/>
              <a:cs typeface="Arial"/>
              <a:sym typeface="Arial"/>
            </a:endParaRPr>
          </a:p>
        </p:txBody>
      </p:sp>
      <p:sp>
        <p:nvSpPr>
          <p:cNvPr id="2914" name="Google Shape;2914;p237"/>
          <p:cNvSpPr/>
          <p:nvPr/>
        </p:nvSpPr>
        <p:spPr>
          <a:xfrm>
            <a:off x="7497553" y="4775442"/>
            <a:ext cx="932736" cy="932556"/>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Green-02 #56D364</a:t>
            </a:r>
            <a:endParaRPr sz="1223" b="0" i="0">
              <a:solidFill>
                <a:schemeClr val="dk1"/>
              </a:solidFill>
              <a:latin typeface="Arial"/>
              <a:ea typeface="Arial"/>
              <a:cs typeface="Arial"/>
              <a:sym typeface="Arial"/>
            </a:endParaRPr>
          </a:p>
        </p:txBody>
      </p:sp>
      <p:sp>
        <p:nvSpPr>
          <p:cNvPr id="2915" name="Google Shape;2915;p237"/>
          <p:cNvSpPr/>
          <p:nvPr/>
        </p:nvSpPr>
        <p:spPr>
          <a:xfrm>
            <a:off x="8521832" y="4775442"/>
            <a:ext cx="932736" cy="932556"/>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Green-04 #2EA043</a:t>
            </a:r>
            <a:endParaRPr sz="1223" b="0" i="0">
              <a:solidFill>
                <a:schemeClr val="dk1"/>
              </a:solidFill>
              <a:latin typeface="Arial"/>
              <a:ea typeface="Arial"/>
              <a:cs typeface="Arial"/>
              <a:sym typeface="Arial"/>
            </a:endParaRPr>
          </a:p>
        </p:txBody>
      </p:sp>
      <p:sp>
        <p:nvSpPr>
          <p:cNvPr id="2916" name="Google Shape;2916;p237"/>
          <p:cNvSpPr/>
          <p:nvPr/>
        </p:nvSpPr>
        <p:spPr>
          <a:xfrm>
            <a:off x="3162318" y="2758952"/>
            <a:ext cx="1936875" cy="1936439"/>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a:solidFill>
                  <a:schemeClr val="lt1"/>
                </a:solidFill>
                <a:latin typeface="Arial"/>
                <a:ea typeface="Arial"/>
                <a:cs typeface="Arial"/>
                <a:sym typeface="Arial"/>
              </a:rPr>
              <a:t>Text</a:t>
            </a:r>
            <a:r>
              <a:rPr lang="en-US" sz="1223" b="1" i="0" u="none" strike="noStrike" cap="none">
                <a:solidFill>
                  <a:schemeClr val="lt1"/>
                </a:solidFill>
                <a:latin typeface="Arial"/>
                <a:ea typeface="Arial"/>
                <a:cs typeface="Arial"/>
                <a:sym typeface="Arial"/>
              </a:rPr>
              <a:t>, Shapes</a:t>
            </a:r>
            <a:endParaRPr sz="679"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lt1"/>
                </a:solidFill>
                <a:latin typeface="Arial"/>
                <a:ea typeface="Arial"/>
                <a:cs typeface="Arial"/>
                <a:sym typeface="Arial"/>
              </a:rPr>
              <a:t>White #</a:t>
            </a:r>
            <a:r>
              <a:rPr lang="en-US" sz="1223" b="0" i="0">
                <a:solidFill>
                  <a:schemeClr val="lt1"/>
                </a:solidFill>
                <a:latin typeface="Arial"/>
                <a:ea typeface="Arial"/>
                <a:cs typeface="Arial"/>
                <a:sym typeface="Arial"/>
              </a:rPr>
              <a:t>FFFFFF</a:t>
            </a:r>
            <a:endParaRPr sz="679" b="0" i="0">
              <a:solidFill>
                <a:schemeClr val="lt1"/>
              </a:solidFill>
              <a:latin typeface="Arial"/>
              <a:ea typeface="Arial"/>
              <a:cs typeface="Arial"/>
              <a:sym typeface="Arial"/>
            </a:endParaRPr>
          </a:p>
        </p:txBody>
      </p:sp>
      <p:sp>
        <p:nvSpPr>
          <p:cNvPr id="2917" name="Google Shape;2917;p237"/>
          <p:cNvSpPr/>
          <p:nvPr/>
        </p:nvSpPr>
        <p:spPr>
          <a:xfrm>
            <a:off x="5202310" y="2758964"/>
            <a:ext cx="1936875" cy="1936439"/>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Text, Shapes</a:t>
            </a:r>
            <a:endParaRPr sz="67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Gray-03 #8B949E</a:t>
            </a:r>
            <a:endParaRPr sz="679" b="0" i="0">
              <a:solidFill>
                <a:schemeClr val="dk1"/>
              </a:solidFill>
              <a:latin typeface="Arial"/>
              <a:ea typeface="Arial"/>
              <a:cs typeface="Arial"/>
              <a:sym typeface="Arial"/>
            </a:endParaRPr>
          </a:p>
        </p:txBody>
      </p:sp>
      <p:sp>
        <p:nvSpPr>
          <p:cNvPr id="2918" name="Google Shape;2918;p237"/>
          <p:cNvSpPr/>
          <p:nvPr/>
        </p:nvSpPr>
        <p:spPr>
          <a:xfrm>
            <a:off x="9545696" y="2750113"/>
            <a:ext cx="932736" cy="932556"/>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Indigo-04</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#797EF9</a:t>
            </a:r>
            <a:endParaRPr sz="1223" b="0" i="0">
              <a:solidFill>
                <a:schemeClr val="dk1"/>
              </a:solidFill>
              <a:latin typeface="Arial"/>
              <a:ea typeface="Arial"/>
              <a:cs typeface="Arial"/>
              <a:sym typeface="Arial"/>
            </a:endParaRPr>
          </a:p>
        </p:txBody>
      </p:sp>
      <p:sp>
        <p:nvSpPr>
          <p:cNvPr id="2919" name="Google Shape;2919;p237"/>
          <p:cNvSpPr/>
          <p:nvPr/>
        </p:nvSpPr>
        <p:spPr>
          <a:xfrm>
            <a:off x="10570381" y="2750113"/>
            <a:ext cx="932736" cy="932556"/>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Indigo-06</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#464ED1</a:t>
            </a:r>
            <a:endParaRPr sz="1223" b="0" i="0">
              <a:solidFill>
                <a:schemeClr val="dk1"/>
              </a:solidFill>
              <a:latin typeface="Arial"/>
              <a:ea typeface="Arial"/>
              <a:cs typeface="Arial"/>
              <a:sym typeface="Arial"/>
            </a:endParaRPr>
          </a:p>
        </p:txBody>
      </p:sp>
      <p:sp>
        <p:nvSpPr>
          <p:cNvPr id="2920" name="Google Shape;2920;p237"/>
          <p:cNvSpPr/>
          <p:nvPr/>
        </p:nvSpPr>
        <p:spPr>
          <a:xfrm>
            <a:off x="9546107" y="3762763"/>
            <a:ext cx="932736" cy="932556"/>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Teal-02</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#57CCC5</a:t>
            </a:r>
            <a:endParaRPr sz="1223" b="0" i="0">
              <a:solidFill>
                <a:schemeClr val="dk1"/>
              </a:solidFill>
              <a:latin typeface="Arial"/>
              <a:ea typeface="Arial"/>
              <a:cs typeface="Arial"/>
              <a:sym typeface="Arial"/>
            </a:endParaRPr>
          </a:p>
        </p:txBody>
      </p:sp>
      <p:sp>
        <p:nvSpPr>
          <p:cNvPr id="2921" name="Google Shape;2921;p237"/>
          <p:cNvSpPr/>
          <p:nvPr/>
        </p:nvSpPr>
        <p:spPr>
          <a:xfrm>
            <a:off x="10570385" y="3762763"/>
            <a:ext cx="932736" cy="932556"/>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Teal-04</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#2A9D9A</a:t>
            </a:r>
            <a:endParaRPr sz="1223" b="0" i="0">
              <a:solidFill>
                <a:schemeClr val="dk1"/>
              </a:solidFill>
              <a:latin typeface="Arial"/>
              <a:ea typeface="Arial"/>
              <a:cs typeface="Arial"/>
              <a:sym typeface="Arial"/>
            </a:endParaRPr>
          </a:p>
        </p:txBody>
      </p:sp>
      <p:sp>
        <p:nvSpPr>
          <p:cNvPr id="2922" name="Google Shape;2922;p237"/>
          <p:cNvSpPr/>
          <p:nvPr/>
        </p:nvSpPr>
        <p:spPr>
          <a:xfrm>
            <a:off x="9546112" y="4775430"/>
            <a:ext cx="932736" cy="932556"/>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Pink-04</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#DB61A2</a:t>
            </a:r>
            <a:endParaRPr sz="1223" b="0" i="0">
              <a:solidFill>
                <a:schemeClr val="dk1"/>
              </a:solidFill>
              <a:latin typeface="Arial"/>
              <a:ea typeface="Arial"/>
              <a:cs typeface="Arial"/>
              <a:sym typeface="Arial"/>
            </a:endParaRPr>
          </a:p>
        </p:txBody>
      </p:sp>
      <p:sp>
        <p:nvSpPr>
          <p:cNvPr id="2923" name="Google Shape;2923;p237"/>
          <p:cNvSpPr/>
          <p:nvPr/>
        </p:nvSpPr>
        <p:spPr>
          <a:xfrm>
            <a:off x="10570393" y="4775430"/>
            <a:ext cx="932736" cy="932556"/>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Pink-06</a:t>
            </a:r>
            <a:br>
              <a:rPr lang="en-US" sz="1223" b="0" i="0" u="none" strike="noStrike" cap="none">
                <a:solidFill>
                  <a:schemeClr val="dk1"/>
                </a:solidFill>
                <a:latin typeface="Arial"/>
                <a:ea typeface="Arial"/>
                <a:cs typeface="Arial"/>
                <a:sym typeface="Arial"/>
              </a:rPr>
            </a:br>
            <a:r>
              <a:rPr lang="en-US" sz="1223" b="0" i="0" u="none" strike="noStrike" cap="none">
                <a:solidFill>
                  <a:schemeClr val="dk1"/>
                </a:solidFill>
                <a:latin typeface="Arial"/>
                <a:ea typeface="Arial"/>
                <a:cs typeface="Arial"/>
                <a:sym typeface="Arial"/>
              </a:rPr>
              <a:t>#9E3670</a:t>
            </a:r>
            <a:endParaRPr sz="1223" b="0" i="0">
              <a:solidFill>
                <a:schemeClr val="dk1"/>
              </a:solidFill>
              <a:latin typeface="Arial"/>
              <a:ea typeface="Arial"/>
              <a:cs typeface="Arial"/>
              <a:sym typeface="Arial"/>
            </a:endParaRPr>
          </a:p>
        </p:txBody>
      </p:sp>
      <p:sp>
        <p:nvSpPr>
          <p:cNvPr id="2924" name="Google Shape;2924;p237"/>
          <p:cNvSpPr/>
          <p:nvPr/>
        </p:nvSpPr>
        <p:spPr>
          <a:xfrm>
            <a:off x="819340" y="2758952"/>
            <a:ext cx="1936875" cy="1936439"/>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a:solidFill>
                  <a:schemeClr val="dk1"/>
                </a:solidFill>
                <a:latin typeface="Arial"/>
                <a:ea typeface="Arial"/>
                <a:cs typeface="Arial"/>
                <a:sym typeface="Arial"/>
              </a:rPr>
              <a:t>Background</a:t>
            </a:r>
            <a:endParaRPr sz="67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dk1"/>
                </a:solidFill>
                <a:latin typeface="Arial"/>
                <a:ea typeface="Arial"/>
                <a:cs typeface="Arial"/>
                <a:sym typeface="Arial"/>
              </a:rPr>
              <a:t>#</a:t>
            </a:r>
            <a:r>
              <a:rPr lang="en-US" sz="1223" b="0" i="0">
                <a:solidFill>
                  <a:schemeClr val="dk1"/>
                </a:solidFill>
                <a:latin typeface="Arial"/>
                <a:ea typeface="Arial"/>
                <a:cs typeface="Arial"/>
                <a:sym typeface="Arial"/>
              </a:rPr>
              <a:t>0a0c10ff</a:t>
            </a:r>
            <a:endParaRPr sz="679" b="0" i="0">
              <a:solidFill>
                <a:schemeClr val="dk1"/>
              </a:solidFill>
              <a:latin typeface="Arial"/>
              <a:ea typeface="Arial"/>
              <a:cs typeface="Arial"/>
              <a:sym typeface="Arial"/>
            </a:endParaRPr>
          </a:p>
        </p:txBody>
      </p:sp>
      <p:sp>
        <p:nvSpPr>
          <p:cNvPr id="2925" name="Google Shape;2925;p237"/>
          <p:cNvSpPr txBox="1"/>
          <p:nvPr/>
        </p:nvSpPr>
        <p:spPr>
          <a:xfrm>
            <a:off x="819336" y="642769"/>
            <a:ext cx="6702558" cy="804911"/>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4891" b="1" i="0">
                <a:solidFill>
                  <a:schemeClr val="dk1"/>
                </a:solidFill>
                <a:latin typeface="Arial"/>
                <a:ea typeface="Arial"/>
                <a:cs typeface="Arial"/>
                <a:sym typeface="Arial"/>
              </a:rPr>
              <a:t>Color palette</a:t>
            </a:r>
            <a:endParaRPr sz="4891" b="1" i="0">
              <a:solidFill>
                <a:schemeClr val="dk1"/>
              </a:solidFill>
              <a:latin typeface="Arial"/>
              <a:ea typeface="Arial"/>
              <a:cs typeface="Arial"/>
              <a:sym typeface="Arial"/>
            </a:endParaRPr>
          </a:p>
        </p:txBody>
      </p:sp>
      <p:sp>
        <p:nvSpPr>
          <p:cNvPr id="2926" name="Google Shape;2926;p237"/>
          <p:cNvSpPr txBox="1"/>
          <p:nvPr/>
        </p:nvSpPr>
        <p:spPr>
          <a:xfrm>
            <a:off x="819336" y="2011406"/>
            <a:ext cx="2237994" cy="470397"/>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717" b="1" i="0">
                <a:solidFill>
                  <a:schemeClr val="dk1"/>
                </a:solidFill>
                <a:latin typeface="Arial"/>
                <a:ea typeface="Arial"/>
                <a:cs typeface="Arial"/>
                <a:sym typeface="Arial"/>
              </a:rPr>
              <a:t>Background</a:t>
            </a:r>
            <a:endParaRPr sz="2717" b="1" i="0">
              <a:solidFill>
                <a:schemeClr val="dk1"/>
              </a:solidFill>
              <a:latin typeface="Arial"/>
              <a:ea typeface="Arial"/>
              <a:cs typeface="Arial"/>
              <a:sym typeface="Arial"/>
            </a:endParaRPr>
          </a:p>
        </p:txBody>
      </p:sp>
      <p:sp>
        <p:nvSpPr>
          <p:cNvPr id="2927" name="Google Shape;2927;p237"/>
          <p:cNvSpPr txBox="1"/>
          <p:nvPr/>
        </p:nvSpPr>
        <p:spPr>
          <a:xfrm>
            <a:off x="3189057" y="2011405"/>
            <a:ext cx="1865471" cy="470397"/>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717" b="1" i="0">
                <a:solidFill>
                  <a:schemeClr val="dk1"/>
                </a:solidFill>
                <a:latin typeface="Arial"/>
                <a:ea typeface="Arial"/>
                <a:cs typeface="Arial"/>
                <a:sym typeface="Arial"/>
              </a:rPr>
              <a:t>Text</a:t>
            </a:r>
            <a:endParaRPr sz="2717" b="1" i="0">
              <a:solidFill>
                <a:schemeClr val="dk1"/>
              </a:solidFill>
              <a:latin typeface="Arial"/>
              <a:ea typeface="Arial"/>
              <a:cs typeface="Arial"/>
              <a:sym typeface="Arial"/>
            </a:endParaRPr>
          </a:p>
        </p:txBody>
      </p:sp>
      <p:sp>
        <p:nvSpPr>
          <p:cNvPr id="2928" name="Google Shape;2928;p237"/>
          <p:cNvSpPr/>
          <p:nvPr/>
        </p:nvSpPr>
        <p:spPr>
          <a:xfrm>
            <a:off x="7498777" y="2750113"/>
            <a:ext cx="930288" cy="932556"/>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Shapes</a:t>
            </a:r>
            <a:endParaRPr sz="1223"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Purple-04 #A371F7</a:t>
            </a:r>
            <a:endParaRPr sz="1223" b="0" i="0">
              <a:solidFill>
                <a:schemeClr val="dk1"/>
              </a:solidFill>
              <a:latin typeface="Arial"/>
              <a:ea typeface="Arial"/>
              <a:cs typeface="Arial"/>
              <a:sym typeface="Arial"/>
            </a:endParaRPr>
          </a:p>
        </p:txBody>
      </p:sp>
      <p:sp>
        <p:nvSpPr>
          <p:cNvPr id="2929" name="Google Shape;2929;p237"/>
          <p:cNvSpPr txBox="1"/>
          <p:nvPr/>
        </p:nvSpPr>
        <p:spPr>
          <a:xfrm>
            <a:off x="7478035" y="2011405"/>
            <a:ext cx="2237994" cy="470397"/>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717" b="1" i="0">
                <a:solidFill>
                  <a:schemeClr val="dk1"/>
                </a:solidFill>
                <a:latin typeface="Arial"/>
                <a:ea typeface="Arial"/>
                <a:cs typeface="Arial"/>
                <a:sym typeface="Arial"/>
              </a:rPr>
              <a:t>Shapes</a:t>
            </a:r>
            <a:endParaRPr sz="2717" b="1" i="0">
              <a:solidFill>
                <a:schemeClr val="dk1"/>
              </a:solidFill>
              <a:latin typeface="Arial"/>
              <a:ea typeface="Arial"/>
              <a:cs typeface="Arial"/>
              <a:sym typeface="Arial"/>
            </a:endParaRPr>
          </a:p>
        </p:txBody>
      </p:sp>
      <p:sp>
        <p:nvSpPr>
          <p:cNvPr id="2930" name="Google Shape;2930;p237"/>
          <p:cNvSpPr txBox="1"/>
          <p:nvPr/>
        </p:nvSpPr>
        <p:spPr>
          <a:xfrm>
            <a:off x="819336" y="4895392"/>
            <a:ext cx="2237994" cy="888524"/>
          </a:xfrm>
          <a:prstGeom prst="rect">
            <a:avLst/>
          </a:prstGeom>
          <a:noFill/>
          <a:ln>
            <a:noFill/>
          </a:ln>
        </p:spPr>
        <p:txBody>
          <a:bodyPr spcFirstLastPara="1" wrap="square" lIns="25882" tIns="25882" rIns="25882" bIns="25882"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US" sz="2717" b="1" i="0">
                <a:solidFill>
                  <a:schemeClr val="dk1"/>
                </a:solidFill>
                <a:latin typeface="Arial"/>
                <a:ea typeface="Arial"/>
                <a:cs typeface="Arial"/>
                <a:sym typeface="Arial"/>
              </a:rPr>
              <a:t>Shape</a:t>
            </a:r>
            <a:br>
              <a:rPr lang="en-US" sz="2717" b="1" i="0">
                <a:solidFill>
                  <a:schemeClr val="dk1"/>
                </a:solidFill>
                <a:latin typeface="Arial"/>
                <a:ea typeface="Arial"/>
                <a:cs typeface="Arial"/>
                <a:sym typeface="Arial"/>
              </a:rPr>
            </a:br>
            <a:r>
              <a:rPr lang="en-US" sz="2717" b="1" i="0">
                <a:solidFill>
                  <a:schemeClr val="dk1"/>
                </a:solidFill>
                <a:latin typeface="Arial"/>
                <a:ea typeface="Arial"/>
                <a:cs typeface="Arial"/>
                <a:sym typeface="Arial"/>
              </a:rPr>
              <a:t>Outline</a:t>
            </a:r>
            <a:endParaRPr sz="2717" b="1" i="0">
              <a:solidFill>
                <a:schemeClr val="dk1"/>
              </a:solidFill>
              <a:latin typeface="Arial"/>
              <a:ea typeface="Arial"/>
              <a:cs typeface="Arial"/>
              <a:sym typeface="Arial"/>
            </a:endParaRPr>
          </a:p>
        </p:txBody>
      </p:sp>
      <p:sp>
        <p:nvSpPr>
          <p:cNvPr id="2931" name="Google Shape;2931;p237"/>
          <p:cNvSpPr/>
          <p:nvPr/>
        </p:nvSpPr>
        <p:spPr>
          <a:xfrm>
            <a:off x="2270262" y="4972287"/>
            <a:ext cx="4868913" cy="735692"/>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a:solidFill>
                  <a:schemeClr val="dk1"/>
                </a:solidFill>
                <a:latin typeface="Arial"/>
                <a:ea typeface="Arial"/>
                <a:cs typeface="Arial"/>
                <a:sym typeface="Arial"/>
              </a:rPr>
              <a:t>Shape outline</a:t>
            </a:r>
            <a:endParaRPr sz="679"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a:solidFill>
                  <a:schemeClr val="dk1"/>
                </a:solidFill>
                <a:latin typeface="Arial"/>
                <a:ea typeface="Arial"/>
                <a:cs typeface="Arial"/>
                <a:sym typeface="Arial"/>
              </a:rPr>
              <a:t>Gray-07 #282828</a:t>
            </a:r>
            <a:endParaRPr sz="679" b="0" i="0">
              <a:solidFill>
                <a:schemeClr val="dk1"/>
              </a:solidFill>
              <a:latin typeface="Arial"/>
              <a:ea typeface="Arial"/>
              <a:cs typeface="Arial"/>
              <a:sym typeface="Arial"/>
            </a:endParaRPr>
          </a:p>
        </p:txBody>
      </p:sp>
      <p:sp>
        <p:nvSpPr>
          <p:cNvPr id="2932" name="Google Shape;2932;p237"/>
          <p:cNvSpPr/>
          <p:nvPr/>
        </p:nvSpPr>
        <p:spPr>
          <a:xfrm>
            <a:off x="7497553" y="723523"/>
            <a:ext cx="5185945" cy="643985"/>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US" sz="1630" b="1" i="0">
                <a:solidFill>
                  <a:schemeClr val="dk1"/>
                </a:solidFill>
                <a:latin typeface="Arial"/>
                <a:ea typeface="Arial"/>
                <a:cs typeface="Arial"/>
                <a:sym typeface="Arial"/>
              </a:rPr>
              <a:t>      </a:t>
            </a:r>
            <a:r>
              <a:rPr lang="en-US" sz="1359" b="1" i="0">
                <a:solidFill>
                  <a:schemeClr val="dk1"/>
                </a:solidFill>
                <a:latin typeface="Arial"/>
                <a:ea typeface="Arial"/>
                <a:cs typeface="Arial"/>
                <a:sym typeface="Arial"/>
              </a:rPr>
              <a:t>You can also always find the color palette here!  ➡️</a:t>
            </a:r>
            <a:endParaRPr sz="1359" b="1" i="0">
              <a:solidFill>
                <a:schemeClr val="dk1"/>
              </a:solidFill>
              <a:latin typeface="Arial"/>
              <a:ea typeface="Arial"/>
              <a:cs typeface="Arial"/>
              <a:sym typeface="Arial"/>
            </a:endParaRPr>
          </a:p>
        </p:txBody>
      </p:sp>
      <p:sp>
        <p:nvSpPr>
          <p:cNvPr id="2933" name="Google Shape;2933;p237"/>
          <p:cNvSpPr/>
          <p:nvPr/>
        </p:nvSpPr>
        <p:spPr>
          <a:xfrm>
            <a:off x="12436475" y="0"/>
            <a:ext cx="3614657" cy="4623650"/>
          </a:xfrm>
          <a:prstGeom prst="rect">
            <a:avLst/>
          </a:prstGeom>
          <a:solidFill>
            <a:schemeClr val="dk1"/>
          </a:soli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grpSp>
        <p:nvGrpSpPr>
          <p:cNvPr id="2934" name="Google Shape;2934;p237"/>
          <p:cNvGrpSpPr/>
          <p:nvPr/>
        </p:nvGrpSpPr>
        <p:grpSpPr>
          <a:xfrm>
            <a:off x="12499242" y="1"/>
            <a:ext cx="3507897" cy="4489909"/>
            <a:chOff x="9190150" y="0"/>
            <a:chExt cx="2579204" cy="3301789"/>
          </a:xfrm>
        </p:grpSpPr>
        <p:sp>
          <p:nvSpPr>
            <p:cNvPr id="2935" name="Google Shape;2935;p237"/>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Purple-04 #A371F7</a:t>
              </a:r>
              <a:endParaRPr sz="679">
                <a:solidFill>
                  <a:schemeClr val="dk1"/>
                </a:solidFill>
                <a:latin typeface="Calibri"/>
                <a:ea typeface="Calibri"/>
                <a:cs typeface="Calibri"/>
                <a:sym typeface="Calibri"/>
              </a:endParaRPr>
            </a:p>
          </p:txBody>
        </p:sp>
        <p:sp>
          <p:nvSpPr>
            <p:cNvPr id="2936" name="Google Shape;2936;p237"/>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Purple-06 #6E40C9</a:t>
              </a:r>
              <a:endParaRPr sz="679">
                <a:solidFill>
                  <a:schemeClr val="dk1"/>
                </a:solidFill>
                <a:latin typeface="Calibri"/>
                <a:ea typeface="Calibri"/>
                <a:cs typeface="Calibri"/>
                <a:sym typeface="Calibri"/>
              </a:endParaRPr>
            </a:p>
          </p:txBody>
        </p:sp>
        <p:sp>
          <p:nvSpPr>
            <p:cNvPr id="2937" name="Google Shape;2937;p237"/>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a:solidFill>
                    <a:schemeClr val="dk1"/>
                  </a:solidFill>
                  <a:latin typeface="Calibri"/>
                  <a:ea typeface="Calibri"/>
                  <a:cs typeface="Calibri"/>
                  <a:sym typeface="Calibri"/>
                </a:rPr>
                <a:t>S</a:t>
              </a:r>
              <a:r>
                <a:rPr lang="en-US" sz="1223" b="1" i="0" u="none" strike="noStrike" cap="none">
                  <a:solidFill>
                    <a:schemeClr val="dk1"/>
                  </a:solidFill>
                  <a:latin typeface="Calibri"/>
                  <a:ea typeface="Calibri"/>
                  <a:cs typeface="Calibri"/>
                  <a:sym typeface="Calibri"/>
                </a:rPr>
                <a:t>hapes</a:t>
              </a:r>
              <a:endParaRPr sz="1223"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Blue-04 #388BFD</a:t>
              </a:r>
              <a:endParaRPr sz="1223">
                <a:solidFill>
                  <a:schemeClr val="dk1"/>
                </a:solidFill>
                <a:latin typeface="Calibri"/>
                <a:ea typeface="Calibri"/>
                <a:cs typeface="Calibri"/>
                <a:sym typeface="Calibri"/>
              </a:endParaRPr>
            </a:p>
          </p:txBody>
        </p:sp>
        <p:sp>
          <p:nvSpPr>
            <p:cNvPr id="2938" name="Google Shape;2938;p237"/>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Calibri"/>
                  <a:ea typeface="Calibri"/>
                  <a:cs typeface="Calibri"/>
                  <a:sym typeface="Calibri"/>
                </a:rPr>
                <a:t>Shapes</a:t>
              </a:r>
              <a:endParaRPr sz="1223"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Blue-06 #1158C7</a:t>
              </a:r>
              <a:endParaRPr sz="1223">
                <a:solidFill>
                  <a:schemeClr val="dk1"/>
                </a:solidFill>
                <a:latin typeface="Calibri"/>
                <a:ea typeface="Calibri"/>
                <a:cs typeface="Calibri"/>
                <a:sym typeface="Calibri"/>
              </a:endParaRPr>
            </a:p>
          </p:txBody>
        </p:sp>
        <p:sp>
          <p:nvSpPr>
            <p:cNvPr id="2939" name="Google Shape;2939;p237"/>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a:solidFill>
                    <a:schemeClr val="dk1"/>
                  </a:solidFill>
                  <a:latin typeface="Calibri"/>
                  <a:ea typeface="Calibri"/>
                  <a:cs typeface="Calibri"/>
                  <a:sym typeface="Calibri"/>
                </a:rPr>
                <a:t>S</a:t>
              </a:r>
              <a:r>
                <a:rPr lang="en-US" sz="1223" b="1" i="0" u="none" strike="noStrike" cap="none">
                  <a:solidFill>
                    <a:schemeClr val="dk1"/>
                  </a:solidFill>
                  <a:latin typeface="Calibri"/>
                  <a:ea typeface="Calibri"/>
                  <a:cs typeface="Calibri"/>
                  <a:sym typeface="Calibri"/>
                </a:rPr>
                <a:t>hapes</a:t>
              </a:r>
              <a:endParaRPr sz="1223"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Green-02 #56D364</a:t>
              </a:r>
              <a:endParaRPr sz="1223">
                <a:solidFill>
                  <a:schemeClr val="dk1"/>
                </a:solidFill>
                <a:latin typeface="Calibri"/>
                <a:ea typeface="Calibri"/>
                <a:cs typeface="Calibri"/>
                <a:sym typeface="Calibri"/>
              </a:endParaRPr>
            </a:p>
          </p:txBody>
        </p:sp>
        <p:sp>
          <p:nvSpPr>
            <p:cNvPr id="2940" name="Google Shape;2940;p237"/>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Calibri"/>
                  <a:ea typeface="Calibri"/>
                  <a:cs typeface="Calibri"/>
                  <a:sym typeface="Calibri"/>
                </a:rPr>
                <a:t>Shapes</a:t>
              </a:r>
              <a:endParaRPr sz="1223"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Green-04 #2EA043</a:t>
              </a:r>
              <a:endParaRPr sz="1223">
                <a:solidFill>
                  <a:schemeClr val="dk1"/>
                </a:solidFill>
                <a:latin typeface="Calibri"/>
                <a:ea typeface="Calibri"/>
                <a:cs typeface="Calibri"/>
                <a:sym typeface="Calibri"/>
              </a:endParaRPr>
            </a:p>
          </p:txBody>
        </p:sp>
        <p:sp>
          <p:nvSpPr>
            <p:cNvPr id="2941" name="Google Shape;2941;p237"/>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a:solidFill>
                    <a:schemeClr val="lt1"/>
                  </a:solidFill>
                  <a:latin typeface="Calibri"/>
                  <a:ea typeface="Calibri"/>
                  <a:cs typeface="Calibri"/>
                  <a:sym typeface="Calibri"/>
                </a:rPr>
                <a:t>Text</a:t>
              </a:r>
              <a:r>
                <a:rPr lang="en-US" sz="1223" b="1" i="0" u="none" strike="noStrike" cap="none">
                  <a:solidFill>
                    <a:schemeClr val="lt1"/>
                  </a:solidFill>
                  <a:latin typeface="Arial"/>
                  <a:ea typeface="Arial"/>
                  <a:cs typeface="Arial"/>
                  <a:sym typeface="Arial"/>
                </a:rPr>
                <a:t>, Shapes</a:t>
              </a:r>
              <a:endParaRPr sz="679">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lt1"/>
                  </a:solidFill>
                  <a:latin typeface="Arial"/>
                  <a:ea typeface="Arial"/>
                  <a:cs typeface="Arial"/>
                  <a:sym typeface="Arial"/>
                </a:rPr>
                <a:t>White #000000</a:t>
              </a:r>
              <a:endParaRPr sz="679">
                <a:solidFill>
                  <a:schemeClr val="lt1"/>
                </a:solidFill>
                <a:latin typeface="Calibri"/>
                <a:ea typeface="Calibri"/>
                <a:cs typeface="Calibri"/>
                <a:sym typeface="Calibri"/>
              </a:endParaRPr>
            </a:p>
          </p:txBody>
        </p:sp>
        <p:sp>
          <p:nvSpPr>
            <p:cNvPr id="2942" name="Google Shape;2942;p237"/>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Text, Shapes</a:t>
              </a:r>
              <a:endParaRPr sz="679">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Gray-03 #8B949E</a:t>
              </a:r>
              <a:endParaRPr sz="679">
                <a:solidFill>
                  <a:schemeClr val="dk1"/>
                </a:solidFill>
                <a:latin typeface="Calibri"/>
                <a:ea typeface="Calibri"/>
                <a:cs typeface="Calibri"/>
                <a:sym typeface="Calibri"/>
              </a:endParaRPr>
            </a:p>
          </p:txBody>
        </p:sp>
        <p:sp>
          <p:nvSpPr>
            <p:cNvPr id="2943" name="Google Shape;2943;p237"/>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Indigo-04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#797EF9</a:t>
              </a:r>
              <a:endParaRPr sz="679">
                <a:solidFill>
                  <a:schemeClr val="dk1"/>
                </a:solidFill>
                <a:latin typeface="Calibri"/>
                <a:ea typeface="Calibri"/>
                <a:cs typeface="Calibri"/>
                <a:sym typeface="Calibri"/>
              </a:endParaRPr>
            </a:p>
          </p:txBody>
        </p:sp>
        <p:sp>
          <p:nvSpPr>
            <p:cNvPr id="2944" name="Google Shape;2944;p237"/>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Indigo-06</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#464ED1</a:t>
              </a:r>
              <a:endParaRPr sz="679">
                <a:solidFill>
                  <a:schemeClr val="dk1"/>
                </a:solidFill>
                <a:latin typeface="Calibri"/>
                <a:ea typeface="Calibri"/>
                <a:cs typeface="Calibri"/>
                <a:sym typeface="Calibri"/>
              </a:endParaRPr>
            </a:p>
          </p:txBody>
        </p:sp>
        <p:sp>
          <p:nvSpPr>
            <p:cNvPr id="2945" name="Google Shape;2945;p237"/>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Teal-02</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#57CCC5</a:t>
              </a:r>
              <a:endParaRPr sz="679">
                <a:solidFill>
                  <a:schemeClr val="dk1"/>
                </a:solidFill>
                <a:latin typeface="Calibri"/>
                <a:ea typeface="Calibri"/>
                <a:cs typeface="Calibri"/>
                <a:sym typeface="Calibri"/>
              </a:endParaRPr>
            </a:p>
          </p:txBody>
        </p:sp>
        <p:sp>
          <p:nvSpPr>
            <p:cNvPr id="2946" name="Google Shape;2946;p237"/>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Teal-02</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#2A9D9A</a:t>
              </a:r>
              <a:endParaRPr sz="679">
                <a:solidFill>
                  <a:schemeClr val="dk1"/>
                </a:solidFill>
                <a:latin typeface="Calibri"/>
                <a:ea typeface="Calibri"/>
                <a:cs typeface="Calibri"/>
                <a:sym typeface="Calibri"/>
              </a:endParaRPr>
            </a:p>
          </p:txBody>
        </p:sp>
        <p:sp>
          <p:nvSpPr>
            <p:cNvPr id="2947" name="Google Shape;2947;p237"/>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Pink-04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#DB61A2</a:t>
              </a:r>
              <a:endParaRPr sz="679">
                <a:solidFill>
                  <a:schemeClr val="dk1"/>
                </a:solidFill>
                <a:latin typeface="Calibri"/>
                <a:ea typeface="Calibri"/>
                <a:cs typeface="Calibri"/>
                <a:sym typeface="Calibri"/>
              </a:endParaRPr>
            </a:p>
          </p:txBody>
        </p:sp>
        <p:sp>
          <p:nvSpPr>
            <p:cNvPr id="2948" name="Google Shape;2948;p237"/>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Calibri"/>
                  <a:ea typeface="Calibri"/>
                  <a:cs typeface="Calibri"/>
                  <a:sym typeface="Calibri"/>
                </a:rPr>
                <a:t>Shapes</a:t>
              </a:r>
              <a:endParaRPr sz="679"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Pink-06</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#9E3670</a:t>
              </a:r>
              <a:endParaRPr sz="679">
                <a:solidFill>
                  <a:schemeClr val="dk1"/>
                </a:solidFill>
                <a:latin typeface="Calibri"/>
                <a:ea typeface="Calibri"/>
                <a:cs typeface="Calibri"/>
                <a:sym typeface="Calibri"/>
              </a:endParaRPr>
            </a:p>
          </p:txBody>
        </p:sp>
        <p:sp>
          <p:nvSpPr>
            <p:cNvPr id="2949" name="Google Shape;2949;p237"/>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a:solidFill>
                    <a:schemeClr val="dk1"/>
                  </a:solidFill>
                  <a:latin typeface="Calibri"/>
                  <a:ea typeface="Calibri"/>
                  <a:cs typeface="Calibri"/>
                  <a:sym typeface="Calibri"/>
                </a:rPr>
                <a:t>Background</a:t>
              </a:r>
              <a:endParaRPr sz="679">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dk1"/>
                  </a:solidFill>
                  <a:latin typeface="Arial"/>
                  <a:ea typeface="Arial"/>
                  <a:cs typeface="Arial"/>
                  <a:sym typeface="Arial"/>
                </a:rPr>
                <a:t>#</a:t>
              </a:r>
              <a:r>
                <a:rPr lang="en-US" sz="1223">
                  <a:solidFill>
                    <a:schemeClr val="dk1"/>
                  </a:solidFill>
                  <a:latin typeface="Calibri"/>
                  <a:ea typeface="Calibri"/>
                  <a:cs typeface="Calibri"/>
                  <a:sym typeface="Calibri"/>
                </a:rPr>
                <a:t>0a0c10ff</a:t>
              </a:r>
              <a:endParaRPr sz="679">
                <a:solidFill>
                  <a:schemeClr val="dk1"/>
                </a:solidFill>
                <a:latin typeface="Calibri"/>
                <a:ea typeface="Calibri"/>
                <a:cs typeface="Calibri"/>
                <a:sym typeface="Calibri"/>
              </a:endParaRPr>
            </a:p>
          </p:txBody>
        </p:sp>
        <p:sp>
          <p:nvSpPr>
            <p:cNvPr id="2950" name="Google Shape;2950;p237"/>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a:solidFill>
                    <a:schemeClr val="dk1"/>
                  </a:solidFill>
                  <a:latin typeface="Calibri"/>
                  <a:ea typeface="Calibri"/>
                  <a:cs typeface="Calibri"/>
                  <a:sym typeface="Calibri"/>
                </a:rPr>
                <a:t>Shape outline</a:t>
              </a:r>
              <a:endParaRPr sz="679">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US" sz="1223">
                  <a:solidFill>
                    <a:schemeClr val="dk1"/>
                  </a:solidFill>
                  <a:latin typeface="Calibri"/>
                  <a:ea typeface="Calibri"/>
                  <a:cs typeface="Calibri"/>
                  <a:sym typeface="Calibri"/>
                </a:rPr>
                <a:t>#282828</a:t>
              </a:r>
              <a:endParaRPr sz="679">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435862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5663"/>
            <a:ext cx="5951026" cy="4400961"/>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1447"/>
            <a:ext cx="7832726" cy="4414118"/>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244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33"/>
        <p:cNvGrpSpPr/>
        <p:nvPr/>
      </p:nvGrpSpPr>
      <p:grpSpPr>
        <a:xfrm>
          <a:off x="0" y="0"/>
          <a:ext cx="0" cy="0"/>
          <a:chOff x="0" y="0"/>
          <a:chExt cx="0" cy="0"/>
        </a:xfrm>
      </p:grpSpPr>
      <p:pic>
        <p:nvPicPr>
          <p:cNvPr id="34" name="Google Shape;34;p2" descr="A picture containing night sky&#10;&#10;Description automatically generated"/>
          <p:cNvPicPr preferRelativeResize="0"/>
          <p:nvPr/>
        </p:nvPicPr>
        <p:blipFill rotWithShape="1">
          <a:blip r:embed="rId2">
            <a:alphaModFix/>
          </a:blip>
          <a:srcRect/>
          <a:stretch/>
        </p:blipFill>
        <p:spPr>
          <a:xfrm>
            <a:off x="0" y="1821"/>
            <a:ext cx="12436472" cy="6990884"/>
          </a:xfrm>
          <a:prstGeom prst="rect">
            <a:avLst/>
          </a:prstGeom>
          <a:noFill/>
          <a:ln>
            <a:noFill/>
          </a:ln>
        </p:spPr>
      </p:pic>
      <p:pic>
        <p:nvPicPr>
          <p:cNvPr id="35" name="Google Shape;35;p2"/>
          <p:cNvPicPr preferRelativeResize="0"/>
          <p:nvPr/>
        </p:nvPicPr>
        <p:blipFill rotWithShape="1">
          <a:blip r:embed="rId3">
            <a:alphaModFix/>
          </a:blip>
          <a:srcRect t="99" b="109"/>
          <a:stretch/>
        </p:blipFill>
        <p:spPr>
          <a:xfrm>
            <a:off x="662541" y="672837"/>
            <a:ext cx="717261" cy="699452"/>
          </a:xfrm>
          <a:prstGeom prst="rect">
            <a:avLst/>
          </a:prstGeom>
          <a:noFill/>
          <a:ln>
            <a:noFill/>
          </a:ln>
        </p:spPr>
      </p:pic>
      <p:sp>
        <p:nvSpPr>
          <p:cNvPr id="36" name="Google Shape;36;p2"/>
          <p:cNvSpPr txBox="1">
            <a:spLocks noGrp="1"/>
          </p:cNvSpPr>
          <p:nvPr>
            <p:ph type="title"/>
          </p:nvPr>
        </p:nvSpPr>
        <p:spPr>
          <a:xfrm>
            <a:off x="662539" y="2312079"/>
            <a:ext cx="9327356" cy="2370265"/>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37" name="Google Shape;37;p2"/>
          <p:cNvSpPr txBox="1">
            <a:spLocks noGrp="1"/>
          </p:cNvSpPr>
          <p:nvPr>
            <p:ph type="subTitle" idx="1"/>
          </p:nvPr>
        </p:nvSpPr>
        <p:spPr>
          <a:xfrm>
            <a:off x="659133" y="5695098"/>
            <a:ext cx="6964508" cy="808174"/>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1379227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03-Blank-Dark-Gradient 1">
  <p:cSld name="03-Blank-Dark-Gradient 1">
    <p:bg>
      <p:bgPr>
        <a:solidFill>
          <a:srgbClr val="040D22"/>
        </a:solidFill>
        <a:effectLst/>
      </p:bgPr>
    </p:bg>
    <p:spTree>
      <p:nvGrpSpPr>
        <p:cNvPr id="1" name="Shape 38"/>
        <p:cNvGrpSpPr/>
        <p:nvPr/>
      </p:nvGrpSpPr>
      <p:grpSpPr>
        <a:xfrm>
          <a:off x="0" y="0"/>
          <a:ext cx="0" cy="0"/>
          <a:chOff x="0" y="0"/>
          <a:chExt cx="0" cy="0"/>
        </a:xfrm>
      </p:grpSpPr>
      <p:pic>
        <p:nvPicPr>
          <p:cNvPr id="39" name="Google Shape;39;p3"/>
          <p:cNvPicPr preferRelativeResize="0"/>
          <p:nvPr/>
        </p:nvPicPr>
        <p:blipFill rotWithShape="1">
          <a:blip r:embed="rId2">
            <a:alphaModFix/>
          </a:blip>
          <a:srcRect t="159" b="159"/>
          <a:stretch/>
        </p:blipFill>
        <p:spPr>
          <a:xfrm>
            <a:off x="0" y="1"/>
            <a:ext cx="12436472" cy="6988055"/>
          </a:xfrm>
          <a:prstGeom prst="rect">
            <a:avLst/>
          </a:prstGeom>
          <a:noFill/>
          <a:ln>
            <a:noFill/>
          </a:ln>
        </p:spPr>
      </p:pic>
      <p:sp>
        <p:nvSpPr>
          <p:cNvPr id="40" name="Google Shape;40;p3"/>
          <p:cNvSpPr txBox="1"/>
          <p:nvPr/>
        </p:nvSpPr>
        <p:spPr>
          <a:xfrm>
            <a:off x="9169326" y="6377366"/>
            <a:ext cx="2450981" cy="372941"/>
          </a:xfrm>
          <a:prstGeom prst="rect">
            <a:avLst/>
          </a:prstGeom>
          <a:noFill/>
          <a:ln>
            <a:noFill/>
          </a:ln>
        </p:spPr>
        <p:txBody>
          <a:bodyPr spcFirstLastPara="1" wrap="square" lIns="25882" tIns="25882" rIns="25882" bIns="25882"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951">
              <a:latin typeface="Roboto Mono"/>
              <a:ea typeface="Roboto Mono"/>
              <a:cs typeface="Roboto Mono"/>
              <a:sym typeface="Roboto Mono"/>
            </a:endParaRPr>
          </a:p>
        </p:txBody>
      </p:sp>
      <p:sp>
        <p:nvSpPr>
          <p:cNvPr id="41" name="Google Shape;41;p3"/>
          <p:cNvSpPr txBox="1">
            <a:spLocks noGrp="1"/>
          </p:cNvSpPr>
          <p:nvPr>
            <p:ph type="subTitle" idx="1"/>
          </p:nvPr>
        </p:nvSpPr>
        <p:spPr>
          <a:xfrm>
            <a:off x="662524" y="5895216"/>
            <a:ext cx="7602652" cy="436017"/>
          </a:xfrm>
          <a:prstGeom prst="rect">
            <a:avLst/>
          </a:prstGeom>
        </p:spPr>
        <p:txBody>
          <a:bodyPr spcFirstLastPara="1" wrap="square" lIns="0" tIns="0" rIns="0" bIns="0" anchor="t" anchorCtr="0">
            <a:spAutoFit/>
          </a:bodyPr>
          <a:lstStyle>
            <a:lvl1pPr lvl="0" rtl="0">
              <a:lnSpc>
                <a:spcPct val="125000"/>
              </a:lnSpc>
              <a:spcBef>
                <a:spcPts val="1019"/>
              </a:spcBef>
              <a:spcAft>
                <a:spcPts val="0"/>
              </a:spcAft>
              <a:buSzPts val="1600"/>
              <a:buFont typeface="Roboto Mono"/>
              <a:buNone/>
              <a:defRPr>
                <a:latin typeface="Roboto Mono"/>
                <a:ea typeface="Roboto Mono"/>
                <a:cs typeface="Roboto Mono"/>
                <a:sym typeface="Roboto Mono"/>
              </a:defRPr>
            </a:lvl1pPr>
            <a:lvl2pPr lvl="1" rtl="0">
              <a:spcBef>
                <a:spcPts val="509"/>
              </a:spcBef>
              <a:spcAft>
                <a:spcPts val="0"/>
              </a:spcAft>
              <a:buSzPts val="1400"/>
              <a:buNone/>
              <a:defRPr/>
            </a:lvl2pPr>
            <a:lvl3pPr lvl="2" rtl="0">
              <a:spcBef>
                <a:spcPts val="509"/>
              </a:spcBef>
              <a:spcAft>
                <a:spcPts val="0"/>
              </a:spcAft>
              <a:buSzPts val="1200"/>
              <a:buNone/>
              <a:defRPr/>
            </a:lvl3pPr>
            <a:lvl4pPr lvl="3" rtl="0">
              <a:spcBef>
                <a:spcPts val="509"/>
              </a:spcBef>
              <a:spcAft>
                <a:spcPts val="0"/>
              </a:spcAft>
              <a:buSzPts val="1000"/>
              <a:buNone/>
              <a:defRPr/>
            </a:lvl4pPr>
            <a:lvl5pPr lvl="4" rtl="0">
              <a:spcBef>
                <a:spcPts val="509"/>
              </a:spcBef>
              <a:spcAft>
                <a:spcPts val="0"/>
              </a:spcAft>
              <a:buSzPts val="1000"/>
              <a:buNone/>
              <a:defRPr/>
            </a:lvl5pPr>
            <a:lvl6pPr lvl="5" rtl="0">
              <a:spcBef>
                <a:spcPts val="509"/>
              </a:spcBef>
              <a:spcAft>
                <a:spcPts val="0"/>
              </a:spcAft>
              <a:buSzPts val="1350"/>
              <a:buNone/>
              <a:defRPr/>
            </a:lvl6pPr>
            <a:lvl7pPr lvl="6" rtl="0">
              <a:spcBef>
                <a:spcPts val="509"/>
              </a:spcBef>
              <a:spcAft>
                <a:spcPts val="0"/>
              </a:spcAft>
              <a:buSzPts val="1350"/>
              <a:buNone/>
              <a:defRPr/>
            </a:lvl7pPr>
            <a:lvl8pPr lvl="7" rtl="0">
              <a:spcBef>
                <a:spcPts val="509"/>
              </a:spcBef>
              <a:spcAft>
                <a:spcPts val="0"/>
              </a:spcAft>
              <a:buSzPts val="1350"/>
              <a:buNone/>
              <a:defRPr/>
            </a:lvl8pPr>
            <a:lvl9pPr lvl="8" rtl="0">
              <a:spcBef>
                <a:spcPts val="509"/>
              </a:spcBef>
              <a:spcAft>
                <a:spcPts val="0"/>
              </a:spcAft>
              <a:buSzPts val="1350"/>
              <a:buNone/>
              <a:defRPr/>
            </a:lvl9pPr>
          </a:lstStyle>
          <a:p>
            <a:endParaRPr/>
          </a:p>
        </p:txBody>
      </p:sp>
      <p:sp>
        <p:nvSpPr>
          <p:cNvPr id="42" name="Google Shape;42;p3"/>
          <p:cNvSpPr txBox="1">
            <a:spLocks noGrp="1"/>
          </p:cNvSpPr>
          <p:nvPr>
            <p:ph type="title"/>
          </p:nvPr>
        </p:nvSpPr>
        <p:spPr>
          <a:xfrm>
            <a:off x="662511" y="2896848"/>
            <a:ext cx="9180061" cy="1003608"/>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8152" b="1"/>
            </a:lvl1pPr>
            <a:lvl2pPr lvl="1" rtl="0">
              <a:lnSpc>
                <a:spcPct val="80000"/>
              </a:lnSpc>
              <a:spcBef>
                <a:spcPts val="0"/>
              </a:spcBef>
              <a:spcAft>
                <a:spcPts val="0"/>
              </a:spcAft>
              <a:buClr>
                <a:schemeClr val="lt1"/>
              </a:buClr>
              <a:buSzPts val="6000"/>
              <a:buNone/>
              <a:defRPr sz="8152" b="1">
                <a:solidFill>
                  <a:schemeClr val="lt1"/>
                </a:solidFill>
              </a:defRPr>
            </a:lvl2pPr>
            <a:lvl3pPr lvl="2" rtl="0">
              <a:lnSpc>
                <a:spcPct val="80000"/>
              </a:lnSpc>
              <a:spcBef>
                <a:spcPts val="0"/>
              </a:spcBef>
              <a:spcAft>
                <a:spcPts val="0"/>
              </a:spcAft>
              <a:buClr>
                <a:schemeClr val="lt1"/>
              </a:buClr>
              <a:buSzPts val="6000"/>
              <a:buNone/>
              <a:defRPr sz="8152" b="1">
                <a:solidFill>
                  <a:schemeClr val="lt1"/>
                </a:solidFill>
              </a:defRPr>
            </a:lvl3pPr>
            <a:lvl4pPr lvl="3" rtl="0">
              <a:lnSpc>
                <a:spcPct val="80000"/>
              </a:lnSpc>
              <a:spcBef>
                <a:spcPts val="0"/>
              </a:spcBef>
              <a:spcAft>
                <a:spcPts val="0"/>
              </a:spcAft>
              <a:buClr>
                <a:schemeClr val="lt1"/>
              </a:buClr>
              <a:buSzPts val="6000"/>
              <a:buNone/>
              <a:defRPr sz="8152" b="1">
                <a:solidFill>
                  <a:schemeClr val="lt1"/>
                </a:solidFill>
              </a:defRPr>
            </a:lvl4pPr>
            <a:lvl5pPr lvl="4" rtl="0">
              <a:lnSpc>
                <a:spcPct val="80000"/>
              </a:lnSpc>
              <a:spcBef>
                <a:spcPts val="0"/>
              </a:spcBef>
              <a:spcAft>
                <a:spcPts val="0"/>
              </a:spcAft>
              <a:buClr>
                <a:schemeClr val="lt1"/>
              </a:buClr>
              <a:buSzPts val="6000"/>
              <a:buNone/>
              <a:defRPr sz="8152" b="1">
                <a:solidFill>
                  <a:schemeClr val="lt1"/>
                </a:solidFill>
              </a:defRPr>
            </a:lvl5pPr>
            <a:lvl6pPr lvl="5" rtl="0">
              <a:lnSpc>
                <a:spcPct val="80000"/>
              </a:lnSpc>
              <a:spcBef>
                <a:spcPts val="0"/>
              </a:spcBef>
              <a:spcAft>
                <a:spcPts val="0"/>
              </a:spcAft>
              <a:buClr>
                <a:schemeClr val="lt1"/>
              </a:buClr>
              <a:buSzPts val="6000"/>
              <a:buNone/>
              <a:defRPr sz="8152" b="1">
                <a:solidFill>
                  <a:schemeClr val="lt1"/>
                </a:solidFill>
              </a:defRPr>
            </a:lvl6pPr>
            <a:lvl7pPr lvl="6" rtl="0">
              <a:lnSpc>
                <a:spcPct val="80000"/>
              </a:lnSpc>
              <a:spcBef>
                <a:spcPts val="0"/>
              </a:spcBef>
              <a:spcAft>
                <a:spcPts val="0"/>
              </a:spcAft>
              <a:buClr>
                <a:schemeClr val="lt1"/>
              </a:buClr>
              <a:buSzPts val="6000"/>
              <a:buNone/>
              <a:defRPr sz="8152" b="1">
                <a:solidFill>
                  <a:schemeClr val="lt1"/>
                </a:solidFill>
              </a:defRPr>
            </a:lvl7pPr>
            <a:lvl8pPr lvl="7" rtl="0">
              <a:lnSpc>
                <a:spcPct val="80000"/>
              </a:lnSpc>
              <a:spcBef>
                <a:spcPts val="0"/>
              </a:spcBef>
              <a:spcAft>
                <a:spcPts val="0"/>
              </a:spcAft>
              <a:buClr>
                <a:schemeClr val="lt1"/>
              </a:buClr>
              <a:buSzPts val="6000"/>
              <a:buNone/>
              <a:defRPr sz="8152" b="1">
                <a:solidFill>
                  <a:schemeClr val="lt1"/>
                </a:solidFill>
              </a:defRPr>
            </a:lvl8pPr>
            <a:lvl9pPr lvl="8" rtl="0">
              <a:lnSpc>
                <a:spcPct val="80000"/>
              </a:lnSpc>
              <a:spcBef>
                <a:spcPts val="0"/>
              </a:spcBef>
              <a:spcAft>
                <a:spcPts val="0"/>
              </a:spcAft>
              <a:buClr>
                <a:schemeClr val="lt1"/>
              </a:buClr>
              <a:buSzPts val="6000"/>
              <a:buNone/>
              <a:defRPr sz="8152" b="1">
                <a:solidFill>
                  <a:schemeClr val="lt1"/>
                </a:solidFill>
              </a:defRPr>
            </a:lvl9pPr>
          </a:lstStyle>
          <a:p>
            <a:endParaRPr/>
          </a:p>
        </p:txBody>
      </p:sp>
      <p:pic>
        <p:nvPicPr>
          <p:cNvPr id="43" name="Google Shape;43;p3" descr="Image"/>
          <p:cNvPicPr preferRelativeResize="0"/>
          <p:nvPr/>
        </p:nvPicPr>
        <p:blipFill rotWithShape="1">
          <a:blip r:embed="rId3">
            <a:alphaModFix/>
          </a:blip>
          <a:srcRect/>
          <a:stretch/>
        </p:blipFill>
        <p:spPr>
          <a:xfrm>
            <a:off x="662541" y="672837"/>
            <a:ext cx="717261" cy="699452"/>
          </a:xfrm>
          <a:prstGeom prst="rect">
            <a:avLst/>
          </a:prstGeom>
          <a:noFill/>
          <a:ln>
            <a:noFill/>
          </a:ln>
        </p:spPr>
      </p:pic>
    </p:spTree>
    <p:extLst>
      <p:ext uri="{BB962C8B-B14F-4D97-AF65-F5344CB8AC3E}">
        <p14:creationId xmlns:p14="http://schemas.microsoft.com/office/powerpoint/2010/main" val="1403926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44"/>
        <p:cNvGrpSpPr/>
        <p:nvPr/>
      </p:nvGrpSpPr>
      <p:grpSpPr>
        <a:xfrm>
          <a:off x="0" y="0"/>
          <a:ext cx="0" cy="0"/>
          <a:chOff x="0" y="0"/>
          <a:chExt cx="0" cy="0"/>
        </a:xfrm>
      </p:grpSpPr>
      <p:sp>
        <p:nvSpPr>
          <p:cNvPr id="45" name="Google Shape;45;p4"/>
          <p:cNvSpPr/>
          <p:nvPr/>
        </p:nvSpPr>
        <p:spPr>
          <a:xfrm>
            <a:off x="6224067" y="3053457"/>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46" name="Google Shape;46;p4"/>
          <p:cNvSpPr/>
          <p:nvPr/>
        </p:nvSpPr>
        <p:spPr>
          <a:xfrm>
            <a:off x="6224067" y="1971547"/>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47" name="Google Shape;47;p4"/>
          <p:cNvSpPr txBox="1">
            <a:spLocks noGrp="1"/>
          </p:cNvSpPr>
          <p:nvPr>
            <p:ph type="subTitle" idx="1"/>
          </p:nvPr>
        </p:nvSpPr>
        <p:spPr>
          <a:xfrm>
            <a:off x="7109518" y="1893127"/>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8" name="Google Shape;48;p4"/>
          <p:cNvSpPr txBox="1">
            <a:spLocks noGrp="1"/>
          </p:cNvSpPr>
          <p:nvPr>
            <p:ph type="subTitle" idx="2"/>
          </p:nvPr>
        </p:nvSpPr>
        <p:spPr>
          <a:xfrm>
            <a:off x="7109518" y="2315907"/>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49" name="Google Shape;49;p4"/>
          <p:cNvSpPr txBox="1">
            <a:spLocks noGrp="1"/>
          </p:cNvSpPr>
          <p:nvPr>
            <p:ph type="subTitle" idx="3"/>
          </p:nvPr>
        </p:nvSpPr>
        <p:spPr>
          <a:xfrm>
            <a:off x="7109518" y="2987381"/>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0" name="Google Shape;50;p4"/>
          <p:cNvSpPr txBox="1">
            <a:spLocks noGrp="1"/>
          </p:cNvSpPr>
          <p:nvPr>
            <p:ph type="subTitle" idx="4"/>
          </p:nvPr>
        </p:nvSpPr>
        <p:spPr>
          <a:xfrm>
            <a:off x="7109518" y="3410161"/>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51" name="Google Shape;51;p4"/>
          <p:cNvSpPr/>
          <p:nvPr/>
        </p:nvSpPr>
        <p:spPr>
          <a:xfrm>
            <a:off x="6224067" y="4135369"/>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52" name="Google Shape;52;p4"/>
          <p:cNvSpPr txBox="1">
            <a:spLocks noGrp="1"/>
          </p:cNvSpPr>
          <p:nvPr>
            <p:ph type="subTitle" idx="5"/>
          </p:nvPr>
        </p:nvSpPr>
        <p:spPr>
          <a:xfrm>
            <a:off x="7109518" y="4050027"/>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3" name="Google Shape;53;p4"/>
          <p:cNvSpPr txBox="1">
            <a:spLocks noGrp="1"/>
          </p:cNvSpPr>
          <p:nvPr>
            <p:ph type="subTitle" idx="6"/>
          </p:nvPr>
        </p:nvSpPr>
        <p:spPr>
          <a:xfrm>
            <a:off x="7109518" y="4472807"/>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54" name="Google Shape;54;p4"/>
          <p:cNvSpPr txBox="1">
            <a:spLocks noGrp="1"/>
          </p:cNvSpPr>
          <p:nvPr>
            <p:ph type="title"/>
          </p:nvPr>
        </p:nvSpPr>
        <p:spPr>
          <a:xfrm>
            <a:off x="620594" y="2312079"/>
            <a:ext cx="4873401" cy="237026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55" name="Google Shape;55;p4"/>
          <p:cNvSpPr>
            <a:spLocks noGrp="1"/>
          </p:cNvSpPr>
          <p:nvPr>
            <p:ph type="pic" idx="7"/>
          </p:nvPr>
        </p:nvSpPr>
        <p:spPr>
          <a:xfrm>
            <a:off x="6379563" y="2124778"/>
            <a:ext cx="435277" cy="435214"/>
          </a:xfrm>
          <a:prstGeom prst="rect">
            <a:avLst/>
          </a:prstGeom>
          <a:noFill/>
          <a:ln>
            <a:noFill/>
          </a:ln>
        </p:spPr>
      </p:sp>
      <p:sp>
        <p:nvSpPr>
          <p:cNvPr id="56" name="Google Shape;56;p4"/>
          <p:cNvSpPr>
            <a:spLocks noGrp="1"/>
          </p:cNvSpPr>
          <p:nvPr>
            <p:ph type="pic" idx="8"/>
          </p:nvPr>
        </p:nvSpPr>
        <p:spPr>
          <a:xfrm>
            <a:off x="6371479" y="3206689"/>
            <a:ext cx="435277" cy="435214"/>
          </a:xfrm>
          <a:prstGeom prst="rect">
            <a:avLst/>
          </a:prstGeom>
          <a:noFill/>
          <a:ln>
            <a:noFill/>
          </a:ln>
        </p:spPr>
      </p:sp>
      <p:sp>
        <p:nvSpPr>
          <p:cNvPr id="57" name="Google Shape;57;p4"/>
          <p:cNvSpPr>
            <a:spLocks noGrp="1"/>
          </p:cNvSpPr>
          <p:nvPr>
            <p:ph type="pic" idx="9"/>
          </p:nvPr>
        </p:nvSpPr>
        <p:spPr>
          <a:xfrm>
            <a:off x="6387012" y="4288600"/>
            <a:ext cx="435277" cy="435214"/>
          </a:xfrm>
          <a:prstGeom prst="rect">
            <a:avLst/>
          </a:prstGeom>
          <a:noFill/>
          <a:ln>
            <a:noFill/>
          </a:ln>
        </p:spPr>
      </p:sp>
    </p:spTree>
    <p:extLst>
      <p:ext uri="{BB962C8B-B14F-4D97-AF65-F5344CB8AC3E}">
        <p14:creationId xmlns:p14="http://schemas.microsoft.com/office/powerpoint/2010/main" val="23914661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58"/>
        <p:cNvGrpSpPr/>
        <p:nvPr/>
      </p:nvGrpSpPr>
      <p:grpSpPr>
        <a:xfrm>
          <a:off x="0" y="0"/>
          <a:ext cx="0" cy="0"/>
          <a:chOff x="0" y="0"/>
          <a:chExt cx="0" cy="0"/>
        </a:xfrm>
      </p:grpSpPr>
    </p:spTree>
    <p:extLst>
      <p:ext uri="{BB962C8B-B14F-4D97-AF65-F5344CB8AC3E}">
        <p14:creationId xmlns:p14="http://schemas.microsoft.com/office/powerpoint/2010/main" val="29968443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855008" y="372395"/>
            <a:ext cx="10726460" cy="13519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572480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61"/>
        <p:cNvGrpSpPr/>
        <p:nvPr/>
      </p:nvGrpSpPr>
      <p:grpSpPr>
        <a:xfrm>
          <a:off x="0" y="0"/>
          <a:ext cx="0" cy="0"/>
          <a:chOff x="0" y="0"/>
          <a:chExt cx="0" cy="0"/>
        </a:xfrm>
      </p:grpSpPr>
      <p:grpSp>
        <p:nvGrpSpPr>
          <p:cNvPr id="62" name="Google Shape;62;p7"/>
          <p:cNvGrpSpPr/>
          <p:nvPr/>
        </p:nvGrpSpPr>
        <p:grpSpPr>
          <a:xfrm>
            <a:off x="6123411" y="1729590"/>
            <a:ext cx="582960" cy="3543873"/>
            <a:chOff x="4502277" y="1271872"/>
            <a:chExt cx="428625" cy="2606026"/>
          </a:xfrm>
        </p:grpSpPr>
        <p:cxnSp>
          <p:nvCxnSpPr>
            <p:cNvPr id="63" name="Google Shape;63;p7"/>
            <p:cNvCxnSpPr>
              <a:endCxn id="64" idx="0"/>
            </p:cNvCxnSpPr>
            <p:nvPr/>
          </p:nvCxnSpPr>
          <p:spPr>
            <a:xfrm>
              <a:off x="4716590"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65" name="Google Shape;65;p7"/>
            <p:cNvSpPr/>
            <p:nvPr/>
          </p:nvSpPr>
          <p:spPr>
            <a:xfrm>
              <a:off x="4502277" y="290492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66" name="Google Shape;66;p7"/>
            <p:cNvSpPr/>
            <p:nvPr/>
          </p:nvSpPr>
          <p:spPr>
            <a:xfrm>
              <a:off x="4502277" y="236057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67" name="Google Shape;67;p7"/>
            <p:cNvSpPr/>
            <p:nvPr/>
          </p:nvSpPr>
          <p:spPr>
            <a:xfrm>
              <a:off x="4502277" y="1816222"/>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68" name="Google Shape;68;p7"/>
            <p:cNvSpPr/>
            <p:nvPr/>
          </p:nvSpPr>
          <p:spPr>
            <a:xfrm>
              <a:off x="4502277" y="1271872"/>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64" name="Google Shape;64;p7"/>
            <p:cNvSpPr/>
            <p:nvPr/>
          </p:nvSpPr>
          <p:spPr>
            <a:xfrm>
              <a:off x="4502277" y="3449273"/>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pic>
          <p:nvPicPr>
            <p:cNvPr id="69" name="Google Shape;69;p7"/>
            <p:cNvPicPr preferRelativeResize="0"/>
            <p:nvPr/>
          </p:nvPicPr>
          <p:blipFill rotWithShape="1">
            <a:blip r:embed="rId2">
              <a:alphaModFix/>
            </a:blip>
            <a:srcRect/>
            <a:stretch/>
          </p:blipFill>
          <p:spPr>
            <a:xfrm>
              <a:off x="4630865" y="1423619"/>
              <a:ext cx="171450" cy="125133"/>
            </a:xfrm>
            <a:prstGeom prst="rect">
              <a:avLst/>
            </a:prstGeom>
            <a:noFill/>
            <a:ln>
              <a:noFill/>
            </a:ln>
          </p:spPr>
        </p:pic>
        <p:pic>
          <p:nvPicPr>
            <p:cNvPr id="70" name="Google Shape;70;p7"/>
            <p:cNvPicPr preferRelativeResize="0"/>
            <p:nvPr/>
          </p:nvPicPr>
          <p:blipFill rotWithShape="1">
            <a:blip r:embed="rId2">
              <a:alphaModFix/>
            </a:blip>
            <a:srcRect/>
            <a:stretch/>
          </p:blipFill>
          <p:spPr>
            <a:xfrm>
              <a:off x="4630865" y="1967969"/>
              <a:ext cx="171450" cy="125133"/>
            </a:xfrm>
            <a:prstGeom prst="rect">
              <a:avLst/>
            </a:prstGeom>
            <a:noFill/>
            <a:ln>
              <a:noFill/>
            </a:ln>
          </p:spPr>
        </p:pic>
        <p:pic>
          <p:nvPicPr>
            <p:cNvPr id="71" name="Google Shape;71;p7"/>
            <p:cNvPicPr preferRelativeResize="0"/>
            <p:nvPr/>
          </p:nvPicPr>
          <p:blipFill rotWithShape="1">
            <a:blip r:embed="rId2">
              <a:alphaModFix/>
            </a:blip>
            <a:srcRect/>
            <a:stretch/>
          </p:blipFill>
          <p:spPr>
            <a:xfrm>
              <a:off x="4630865" y="2512319"/>
              <a:ext cx="171450" cy="125133"/>
            </a:xfrm>
            <a:prstGeom prst="rect">
              <a:avLst/>
            </a:prstGeom>
            <a:noFill/>
            <a:ln>
              <a:noFill/>
            </a:ln>
          </p:spPr>
        </p:pic>
        <p:pic>
          <p:nvPicPr>
            <p:cNvPr id="72" name="Google Shape;72;p7"/>
            <p:cNvPicPr preferRelativeResize="0"/>
            <p:nvPr/>
          </p:nvPicPr>
          <p:blipFill rotWithShape="1">
            <a:blip r:embed="rId2">
              <a:alphaModFix/>
            </a:blip>
            <a:srcRect/>
            <a:stretch/>
          </p:blipFill>
          <p:spPr>
            <a:xfrm>
              <a:off x="4630865" y="3056669"/>
              <a:ext cx="171450" cy="125133"/>
            </a:xfrm>
            <a:prstGeom prst="rect">
              <a:avLst/>
            </a:prstGeom>
            <a:noFill/>
            <a:ln>
              <a:noFill/>
            </a:ln>
          </p:spPr>
        </p:pic>
        <p:pic>
          <p:nvPicPr>
            <p:cNvPr id="73" name="Google Shape;73;p7"/>
            <p:cNvPicPr preferRelativeResize="0"/>
            <p:nvPr/>
          </p:nvPicPr>
          <p:blipFill rotWithShape="1">
            <a:blip r:embed="rId2">
              <a:alphaModFix/>
            </a:blip>
            <a:srcRect/>
            <a:stretch/>
          </p:blipFill>
          <p:spPr>
            <a:xfrm>
              <a:off x="4630865" y="3601018"/>
              <a:ext cx="171450" cy="125133"/>
            </a:xfrm>
            <a:prstGeom prst="rect">
              <a:avLst/>
            </a:prstGeom>
            <a:noFill/>
            <a:ln>
              <a:noFill/>
            </a:ln>
          </p:spPr>
        </p:pic>
      </p:grpSp>
      <p:sp>
        <p:nvSpPr>
          <p:cNvPr id="74" name="Google Shape;74;p7"/>
          <p:cNvSpPr txBox="1">
            <a:spLocks noGrp="1"/>
          </p:cNvSpPr>
          <p:nvPr>
            <p:ph type="title"/>
          </p:nvPr>
        </p:nvSpPr>
        <p:spPr>
          <a:xfrm>
            <a:off x="620594" y="2312079"/>
            <a:ext cx="4873401" cy="237026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75" name="Google Shape;75;p7"/>
          <p:cNvSpPr txBox="1">
            <a:spLocks noGrp="1"/>
          </p:cNvSpPr>
          <p:nvPr>
            <p:ph type="subTitle" idx="1"/>
          </p:nvPr>
        </p:nvSpPr>
        <p:spPr>
          <a:xfrm>
            <a:off x="6939553" y="1827904"/>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6" name="Google Shape;76;p7"/>
          <p:cNvSpPr txBox="1">
            <a:spLocks noGrp="1"/>
          </p:cNvSpPr>
          <p:nvPr>
            <p:ph type="subTitle" idx="2"/>
          </p:nvPr>
        </p:nvSpPr>
        <p:spPr>
          <a:xfrm>
            <a:off x="6939553" y="2570882"/>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7" name="Google Shape;77;p7"/>
          <p:cNvSpPr txBox="1">
            <a:spLocks noGrp="1"/>
          </p:cNvSpPr>
          <p:nvPr>
            <p:ph type="subTitle" idx="3"/>
          </p:nvPr>
        </p:nvSpPr>
        <p:spPr>
          <a:xfrm>
            <a:off x="6939553" y="3313859"/>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8" name="Google Shape;78;p7"/>
          <p:cNvSpPr txBox="1">
            <a:spLocks noGrp="1"/>
          </p:cNvSpPr>
          <p:nvPr>
            <p:ph type="subTitle" idx="4"/>
          </p:nvPr>
        </p:nvSpPr>
        <p:spPr>
          <a:xfrm>
            <a:off x="6939553" y="4056835"/>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79" name="Google Shape;79;p7"/>
          <p:cNvSpPr txBox="1">
            <a:spLocks noGrp="1"/>
          </p:cNvSpPr>
          <p:nvPr>
            <p:ph type="subTitle" idx="5"/>
          </p:nvPr>
        </p:nvSpPr>
        <p:spPr>
          <a:xfrm>
            <a:off x="6939553" y="4799812"/>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20036076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906827" y="3788108"/>
            <a:ext cx="10622822" cy="809398"/>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82" name="Google Shape;82;p8"/>
          <p:cNvSpPr/>
          <p:nvPr/>
        </p:nvSpPr>
        <p:spPr>
          <a:xfrm>
            <a:off x="5229977" y="-2098527"/>
            <a:ext cx="1865471" cy="1865111"/>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83" name="Google Shape;83;p8"/>
          <p:cNvSpPr txBox="1">
            <a:spLocks noGrp="1"/>
          </p:cNvSpPr>
          <p:nvPr>
            <p:ph type="subTitle" idx="1"/>
          </p:nvPr>
        </p:nvSpPr>
        <p:spPr>
          <a:xfrm>
            <a:off x="907847" y="4619751"/>
            <a:ext cx="10620782" cy="80817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84" name="Google Shape;84;p8"/>
          <p:cNvSpPr>
            <a:spLocks noGrp="1"/>
          </p:cNvSpPr>
          <p:nvPr>
            <p:ph type="pic" idx="2"/>
          </p:nvPr>
        </p:nvSpPr>
        <p:spPr>
          <a:xfrm>
            <a:off x="5689688" y="1882809"/>
            <a:ext cx="1057100" cy="1056951"/>
          </a:xfrm>
          <a:prstGeom prst="rect">
            <a:avLst/>
          </a:prstGeom>
          <a:noFill/>
          <a:ln>
            <a:noFill/>
          </a:ln>
        </p:spPr>
      </p:sp>
    </p:spTree>
    <p:extLst>
      <p:ext uri="{BB962C8B-B14F-4D97-AF65-F5344CB8AC3E}">
        <p14:creationId xmlns:p14="http://schemas.microsoft.com/office/powerpoint/2010/main" val="20917793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855008" y="372395"/>
            <a:ext cx="10726460" cy="13519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9"/>
          <p:cNvSpPr txBox="1">
            <a:spLocks noGrp="1"/>
          </p:cNvSpPr>
          <p:nvPr>
            <p:ph type="body" idx="1"/>
          </p:nvPr>
        </p:nvSpPr>
        <p:spPr>
          <a:xfrm>
            <a:off x="855008" y="1861968"/>
            <a:ext cx="5285502" cy="4437962"/>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800"/>
              <a:buNone/>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88" name="Google Shape;88;p9"/>
          <p:cNvSpPr txBox="1">
            <a:spLocks noGrp="1"/>
          </p:cNvSpPr>
          <p:nvPr>
            <p:ph type="body" idx="2"/>
          </p:nvPr>
        </p:nvSpPr>
        <p:spPr>
          <a:xfrm>
            <a:off x="6295965" y="1861968"/>
            <a:ext cx="5285502" cy="4437962"/>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800"/>
              <a:buNone/>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501524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89"/>
        <p:cNvGrpSpPr/>
        <p:nvPr/>
      </p:nvGrpSpPr>
      <p:grpSpPr>
        <a:xfrm>
          <a:off x="0" y="0"/>
          <a:ext cx="0" cy="0"/>
          <a:chOff x="0" y="0"/>
          <a:chExt cx="0" cy="0"/>
        </a:xfrm>
      </p:grpSpPr>
      <p:pic>
        <p:nvPicPr>
          <p:cNvPr id="90" name="Google Shape;90;p10"/>
          <p:cNvPicPr preferRelativeResize="0"/>
          <p:nvPr/>
        </p:nvPicPr>
        <p:blipFill rotWithShape="1">
          <a:blip r:embed="rId2">
            <a:alphaModFix/>
          </a:blip>
          <a:srcRect/>
          <a:stretch/>
        </p:blipFill>
        <p:spPr>
          <a:xfrm>
            <a:off x="0" y="1"/>
            <a:ext cx="12436475" cy="6994525"/>
          </a:xfrm>
          <a:prstGeom prst="rect">
            <a:avLst/>
          </a:prstGeom>
          <a:noFill/>
          <a:ln>
            <a:noFill/>
          </a:ln>
        </p:spPr>
      </p:pic>
      <p:sp>
        <p:nvSpPr>
          <p:cNvPr id="91" name="Google Shape;91;p10"/>
          <p:cNvSpPr/>
          <p:nvPr/>
        </p:nvSpPr>
        <p:spPr>
          <a:xfrm>
            <a:off x="4985607" y="2845950"/>
            <a:ext cx="2465262" cy="1302626"/>
          </a:xfrm>
          <a:prstGeom prst="rect">
            <a:avLst/>
          </a:prstGeom>
          <a:noFill/>
          <a:ln>
            <a:noFill/>
          </a:ln>
        </p:spPr>
        <p:txBody>
          <a:bodyPr spcFirstLastPara="1" wrap="square" lIns="46567" tIns="23300" rIns="46567" bIns="2330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a:solidFill>
                  <a:schemeClr val="dk1"/>
                </a:solidFill>
              </a:rPr>
              <a:t>Q&amp;A</a:t>
            </a:r>
            <a:endParaRPr sz="8152" b="1" i="0">
              <a:solidFill>
                <a:schemeClr val="dk1"/>
              </a:solidFill>
            </a:endParaRPr>
          </a:p>
        </p:txBody>
      </p:sp>
    </p:spTree>
    <p:extLst>
      <p:ext uri="{BB962C8B-B14F-4D97-AF65-F5344CB8AC3E}">
        <p14:creationId xmlns:p14="http://schemas.microsoft.com/office/powerpoint/2010/main" val="19539160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92"/>
        <p:cNvGrpSpPr/>
        <p:nvPr/>
      </p:nvGrpSpPr>
      <p:grpSpPr>
        <a:xfrm>
          <a:off x="0" y="0"/>
          <a:ext cx="0" cy="0"/>
          <a:chOff x="0" y="0"/>
          <a:chExt cx="0" cy="0"/>
        </a:xfrm>
      </p:grpSpPr>
      <p:pic>
        <p:nvPicPr>
          <p:cNvPr id="93" name="Google Shape;93;p11"/>
          <p:cNvPicPr preferRelativeResize="0"/>
          <p:nvPr/>
        </p:nvPicPr>
        <p:blipFill rotWithShape="1">
          <a:blip r:embed="rId2">
            <a:alphaModFix/>
          </a:blip>
          <a:srcRect/>
          <a:stretch/>
        </p:blipFill>
        <p:spPr>
          <a:xfrm>
            <a:off x="0" y="1"/>
            <a:ext cx="12436475" cy="6994525"/>
          </a:xfrm>
          <a:prstGeom prst="rect">
            <a:avLst/>
          </a:prstGeom>
          <a:noFill/>
          <a:ln>
            <a:noFill/>
          </a:ln>
        </p:spPr>
      </p:pic>
      <p:sp>
        <p:nvSpPr>
          <p:cNvPr id="94" name="Google Shape;94;p11"/>
          <p:cNvSpPr/>
          <p:nvPr/>
        </p:nvSpPr>
        <p:spPr>
          <a:xfrm>
            <a:off x="3554094" y="2845913"/>
            <a:ext cx="5328344" cy="1302626"/>
          </a:xfrm>
          <a:prstGeom prst="rect">
            <a:avLst/>
          </a:prstGeom>
          <a:noFill/>
          <a:ln>
            <a:noFill/>
          </a:ln>
        </p:spPr>
        <p:txBody>
          <a:bodyPr spcFirstLastPara="1" wrap="square" lIns="46567" tIns="23300" rIns="46567" bIns="2330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US" sz="8152" b="1" i="0" u="none" strike="noStrike" cap="none">
                <a:solidFill>
                  <a:schemeClr val="dk1"/>
                </a:solidFill>
              </a:rPr>
              <a:t>Thank you</a:t>
            </a:r>
            <a:endParaRPr sz="8152" b="1" i="0">
              <a:solidFill>
                <a:schemeClr val="dk1"/>
              </a:solidFill>
            </a:endParaRPr>
          </a:p>
        </p:txBody>
      </p:sp>
    </p:spTree>
    <p:extLst>
      <p:ext uri="{BB962C8B-B14F-4D97-AF65-F5344CB8AC3E}">
        <p14:creationId xmlns:p14="http://schemas.microsoft.com/office/powerpoint/2010/main" val="12438191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1. GitHub splash page">
    <p:bg>
      <p:bgPr>
        <a:solidFill>
          <a:schemeClr val="lt1"/>
        </a:solidFill>
        <a:effectLst/>
      </p:bgPr>
    </p:bg>
    <p:spTree>
      <p:nvGrpSpPr>
        <p:cNvPr id="1" name="Shape 95"/>
        <p:cNvGrpSpPr/>
        <p:nvPr/>
      </p:nvGrpSpPr>
      <p:grpSpPr>
        <a:xfrm>
          <a:off x="0" y="0"/>
          <a:ext cx="0" cy="0"/>
          <a:chOff x="0" y="0"/>
          <a:chExt cx="0" cy="0"/>
        </a:xfrm>
      </p:grpSpPr>
      <p:pic>
        <p:nvPicPr>
          <p:cNvPr id="96" name="Google Shape;96;p12"/>
          <p:cNvPicPr preferRelativeResize="0"/>
          <p:nvPr/>
        </p:nvPicPr>
        <p:blipFill>
          <a:blip r:embed="rId2">
            <a:alphaModFix/>
          </a:blip>
          <a:stretch>
            <a:fillRect/>
          </a:stretch>
        </p:blipFill>
        <p:spPr>
          <a:xfrm>
            <a:off x="5342897" y="2554882"/>
            <a:ext cx="1886756" cy="1884743"/>
          </a:xfrm>
          <a:prstGeom prst="rect">
            <a:avLst/>
          </a:prstGeom>
          <a:noFill/>
          <a:ln>
            <a:noFill/>
          </a:ln>
        </p:spPr>
      </p:pic>
    </p:spTree>
    <p:extLst>
      <p:ext uri="{BB962C8B-B14F-4D97-AF65-F5344CB8AC3E}">
        <p14:creationId xmlns:p14="http://schemas.microsoft.com/office/powerpoint/2010/main" val="13385533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97"/>
        <p:cNvGrpSpPr/>
        <p:nvPr/>
      </p:nvGrpSpPr>
      <p:grpSpPr>
        <a:xfrm>
          <a:off x="0" y="0"/>
          <a:ext cx="0" cy="0"/>
          <a:chOff x="0" y="0"/>
          <a:chExt cx="0" cy="0"/>
        </a:xfrm>
      </p:grpSpPr>
      <p:pic>
        <p:nvPicPr>
          <p:cNvPr id="98" name="Google Shape;98;p13"/>
          <p:cNvPicPr preferRelativeResize="0"/>
          <p:nvPr/>
        </p:nvPicPr>
        <p:blipFill rotWithShape="1">
          <a:blip r:embed="rId2">
            <a:alphaModFix/>
          </a:blip>
          <a:srcRect/>
          <a:stretch/>
        </p:blipFill>
        <p:spPr>
          <a:xfrm>
            <a:off x="0" y="1"/>
            <a:ext cx="12436475" cy="6994525"/>
          </a:xfrm>
          <a:prstGeom prst="rect">
            <a:avLst/>
          </a:prstGeom>
          <a:noFill/>
          <a:ln>
            <a:noFill/>
          </a:ln>
        </p:spPr>
      </p:pic>
      <p:pic>
        <p:nvPicPr>
          <p:cNvPr id="99" name="Google Shape;99;p13" descr="Image"/>
          <p:cNvPicPr preferRelativeResize="0"/>
          <p:nvPr/>
        </p:nvPicPr>
        <p:blipFill rotWithShape="1">
          <a:blip r:embed="rId3">
            <a:alphaModFix/>
          </a:blip>
          <a:srcRect/>
          <a:stretch/>
        </p:blipFill>
        <p:spPr>
          <a:xfrm>
            <a:off x="662541" y="672837"/>
            <a:ext cx="717261" cy="699452"/>
          </a:xfrm>
          <a:prstGeom prst="rect">
            <a:avLst/>
          </a:prstGeom>
          <a:noFill/>
          <a:ln>
            <a:noFill/>
          </a:ln>
        </p:spPr>
      </p:pic>
      <p:sp>
        <p:nvSpPr>
          <p:cNvPr id="100" name="Google Shape;100;p13"/>
          <p:cNvSpPr txBox="1">
            <a:spLocks noGrp="1"/>
          </p:cNvSpPr>
          <p:nvPr>
            <p:ph type="title"/>
          </p:nvPr>
        </p:nvSpPr>
        <p:spPr>
          <a:xfrm>
            <a:off x="662539" y="2312079"/>
            <a:ext cx="9327356" cy="2370265"/>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01" name="Google Shape;101;p13"/>
          <p:cNvSpPr txBox="1">
            <a:spLocks noGrp="1"/>
          </p:cNvSpPr>
          <p:nvPr>
            <p:ph type="subTitle" idx="1"/>
          </p:nvPr>
        </p:nvSpPr>
        <p:spPr>
          <a:xfrm>
            <a:off x="659133" y="5695098"/>
            <a:ext cx="6964508" cy="808174"/>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154197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662539" y="2312079"/>
            <a:ext cx="9327356" cy="2370265"/>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pic>
        <p:nvPicPr>
          <p:cNvPr id="104" name="Google Shape;104;p14" descr="Image"/>
          <p:cNvPicPr preferRelativeResize="0"/>
          <p:nvPr/>
        </p:nvPicPr>
        <p:blipFill rotWithShape="1">
          <a:blip r:embed="rId2">
            <a:alphaModFix/>
          </a:blip>
          <a:srcRect/>
          <a:stretch/>
        </p:blipFill>
        <p:spPr>
          <a:xfrm>
            <a:off x="662541" y="672837"/>
            <a:ext cx="717261" cy="699452"/>
          </a:xfrm>
          <a:prstGeom prst="rect">
            <a:avLst/>
          </a:prstGeom>
          <a:noFill/>
          <a:ln>
            <a:noFill/>
          </a:ln>
        </p:spPr>
      </p:pic>
      <p:sp>
        <p:nvSpPr>
          <p:cNvPr id="105" name="Google Shape;105;p14"/>
          <p:cNvSpPr txBox="1">
            <a:spLocks noGrp="1"/>
          </p:cNvSpPr>
          <p:nvPr>
            <p:ph type="subTitle" idx="1"/>
          </p:nvPr>
        </p:nvSpPr>
        <p:spPr>
          <a:xfrm>
            <a:off x="659133" y="5695098"/>
            <a:ext cx="6964508" cy="808174"/>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778613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06"/>
        <p:cNvGrpSpPr/>
        <p:nvPr/>
      </p:nvGrpSpPr>
      <p:grpSpPr>
        <a:xfrm>
          <a:off x="0" y="0"/>
          <a:ext cx="0" cy="0"/>
          <a:chOff x="0" y="0"/>
          <a:chExt cx="0" cy="0"/>
        </a:xfrm>
      </p:grpSpPr>
      <p:pic>
        <p:nvPicPr>
          <p:cNvPr id="107" name="Google Shape;107;p15" descr="Image"/>
          <p:cNvPicPr preferRelativeResize="0"/>
          <p:nvPr/>
        </p:nvPicPr>
        <p:blipFill rotWithShape="1">
          <a:blip r:embed="rId2">
            <a:alphaModFix/>
          </a:blip>
          <a:srcRect/>
          <a:stretch/>
        </p:blipFill>
        <p:spPr>
          <a:xfrm>
            <a:off x="662541" y="672837"/>
            <a:ext cx="717261" cy="699452"/>
          </a:xfrm>
          <a:prstGeom prst="rect">
            <a:avLst/>
          </a:prstGeom>
          <a:noFill/>
          <a:ln>
            <a:noFill/>
          </a:ln>
        </p:spPr>
      </p:pic>
      <p:sp>
        <p:nvSpPr>
          <p:cNvPr id="108" name="Google Shape;108;p15"/>
          <p:cNvSpPr txBox="1">
            <a:spLocks noGrp="1"/>
          </p:cNvSpPr>
          <p:nvPr>
            <p:ph type="title"/>
          </p:nvPr>
        </p:nvSpPr>
        <p:spPr>
          <a:xfrm>
            <a:off x="662539" y="2312079"/>
            <a:ext cx="9327356" cy="2370265"/>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09" name="Google Shape;109;p15"/>
          <p:cNvSpPr txBox="1">
            <a:spLocks noGrp="1"/>
          </p:cNvSpPr>
          <p:nvPr>
            <p:ph type="subTitle" idx="1"/>
          </p:nvPr>
        </p:nvSpPr>
        <p:spPr>
          <a:xfrm>
            <a:off x="659133" y="5695098"/>
            <a:ext cx="6964508" cy="808174"/>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5607822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10"/>
        <p:cNvGrpSpPr/>
        <p:nvPr/>
      </p:nvGrpSpPr>
      <p:grpSpPr>
        <a:xfrm>
          <a:off x="0" y="0"/>
          <a:ext cx="0" cy="0"/>
          <a:chOff x="0" y="0"/>
          <a:chExt cx="0" cy="0"/>
        </a:xfrm>
      </p:grpSpPr>
      <p:pic>
        <p:nvPicPr>
          <p:cNvPr id="111" name="Google Shape;111;p16" descr="Image"/>
          <p:cNvPicPr preferRelativeResize="0"/>
          <p:nvPr/>
        </p:nvPicPr>
        <p:blipFill rotWithShape="1">
          <a:blip r:embed="rId2">
            <a:alphaModFix/>
          </a:blip>
          <a:srcRect/>
          <a:stretch/>
        </p:blipFill>
        <p:spPr>
          <a:xfrm>
            <a:off x="662541" y="672837"/>
            <a:ext cx="717261" cy="699452"/>
          </a:xfrm>
          <a:prstGeom prst="rect">
            <a:avLst/>
          </a:prstGeom>
          <a:noFill/>
          <a:ln>
            <a:noFill/>
          </a:ln>
        </p:spPr>
      </p:pic>
      <p:sp>
        <p:nvSpPr>
          <p:cNvPr id="112" name="Google Shape;112;p16"/>
          <p:cNvSpPr txBox="1">
            <a:spLocks noGrp="1"/>
          </p:cNvSpPr>
          <p:nvPr>
            <p:ph type="title"/>
          </p:nvPr>
        </p:nvSpPr>
        <p:spPr>
          <a:xfrm>
            <a:off x="662539" y="2312079"/>
            <a:ext cx="9327356" cy="2370265"/>
          </a:xfrm>
          <a:prstGeom prst="rect">
            <a:avLst/>
          </a:prstGeom>
          <a:noFill/>
          <a:ln>
            <a:noFill/>
          </a:ln>
        </p:spPr>
        <p:txBody>
          <a:bodyPr spcFirstLastPara="1" wrap="square" lIns="34275" tIns="17150" rIns="34275" bIns="17150" anchor="ctr" anchorCtr="0">
            <a:noAutofit/>
          </a:bodyPr>
          <a:lstStyle>
            <a:lvl1pPr marR="0" lvl="0" algn="l">
              <a:lnSpc>
                <a:spcPct val="8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113" name="Google Shape;113;p16"/>
          <p:cNvSpPr txBox="1">
            <a:spLocks noGrp="1"/>
          </p:cNvSpPr>
          <p:nvPr>
            <p:ph type="subTitle" idx="1"/>
          </p:nvPr>
        </p:nvSpPr>
        <p:spPr>
          <a:xfrm>
            <a:off x="659133" y="5695098"/>
            <a:ext cx="6964508" cy="808174"/>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892010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14"/>
        <p:cNvGrpSpPr/>
        <p:nvPr/>
      </p:nvGrpSpPr>
      <p:grpSpPr>
        <a:xfrm>
          <a:off x="0" y="0"/>
          <a:ext cx="0" cy="0"/>
          <a:chOff x="0" y="0"/>
          <a:chExt cx="0" cy="0"/>
        </a:xfrm>
      </p:grpSpPr>
      <p:pic>
        <p:nvPicPr>
          <p:cNvPr id="115" name="Google Shape;115;p17"/>
          <p:cNvPicPr preferRelativeResize="0"/>
          <p:nvPr/>
        </p:nvPicPr>
        <p:blipFill rotWithShape="1">
          <a:blip r:embed="rId2">
            <a:alphaModFix/>
          </a:blip>
          <a:srcRect/>
          <a:stretch/>
        </p:blipFill>
        <p:spPr>
          <a:xfrm>
            <a:off x="0" y="1"/>
            <a:ext cx="12436475" cy="6994525"/>
          </a:xfrm>
          <a:prstGeom prst="rect">
            <a:avLst/>
          </a:prstGeom>
          <a:noFill/>
          <a:ln>
            <a:noFill/>
          </a:ln>
        </p:spPr>
      </p:pic>
      <p:sp>
        <p:nvSpPr>
          <p:cNvPr id="116" name="Google Shape;116;p17"/>
          <p:cNvSpPr>
            <a:spLocks noGrp="1"/>
          </p:cNvSpPr>
          <p:nvPr>
            <p:ph type="pic" idx="2"/>
          </p:nvPr>
        </p:nvSpPr>
        <p:spPr>
          <a:xfrm>
            <a:off x="1874282" y="2331509"/>
            <a:ext cx="2331839" cy="2331509"/>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17" name="Google Shape;117;p17"/>
          <p:cNvSpPr txBox="1">
            <a:spLocks noGrp="1"/>
          </p:cNvSpPr>
          <p:nvPr>
            <p:ph type="title"/>
          </p:nvPr>
        </p:nvSpPr>
        <p:spPr>
          <a:xfrm>
            <a:off x="4535169" y="2602999"/>
            <a:ext cx="6432618" cy="1007261"/>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8" name="Google Shape;118;p17"/>
          <p:cNvSpPr txBox="1">
            <a:spLocks noGrp="1"/>
          </p:cNvSpPr>
          <p:nvPr>
            <p:ph type="subTitle" idx="1"/>
          </p:nvPr>
        </p:nvSpPr>
        <p:spPr>
          <a:xfrm>
            <a:off x="4535169" y="3411256"/>
            <a:ext cx="6432618"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19" name="Google Shape;119;p17"/>
          <p:cNvSpPr txBox="1">
            <a:spLocks noGrp="1"/>
          </p:cNvSpPr>
          <p:nvPr>
            <p:ph type="body" idx="3"/>
          </p:nvPr>
        </p:nvSpPr>
        <p:spPr>
          <a:xfrm>
            <a:off x="4535169" y="3871439"/>
            <a:ext cx="6432618" cy="415577"/>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080294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20"/>
        <p:cNvGrpSpPr/>
        <p:nvPr/>
      </p:nvGrpSpPr>
      <p:grpSpPr>
        <a:xfrm>
          <a:off x="0" y="0"/>
          <a:ext cx="0" cy="0"/>
          <a:chOff x="0" y="0"/>
          <a:chExt cx="0" cy="0"/>
        </a:xfrm>
      </p:grpSpPr>
      <p:pic>
        <p:nvPicPr>
          <p:cNvPr id="121" name="Google Shape;121;p18"/>
          <p:cNvPicPr preferRelativeResize="0"/>
          <p:nvPr/>
        </p:nvPicPr>
        <p:blipFill rotWithShape="1">
          <a:blip r:embed="rId2">
            <a:alphaModFix/>
          </a:blip>
          <a:srcRect/>
          <a:stretch/>
        </p:blipFill>
        <p:spPr>
          <a:xfrm>
            <a:off x="0" y="2"/>
            <a:ext cx="12436475" cy="6994526"/>
          </a:xfrm>
          <a:prstGeom prst="rect">
            <a:avLst/>
          </a:prstGeom>
          <a:noFill/>
          <a:ln>
            <a:noFill/>
          </a:ln>
        </p:spPr>
      </p:pic>
      <p:sp>
        <p:nvSpPr>
          <p:cNvPr id="122" name="Google Shape;122;p18"/>
          <p:cNvSpPr>
            <a:spLocks noGrp="1"/>
          </p:cNvSpPr>
          <p:nvPr>
            <p:ph type="pic" idx="2"/>
          </p:nvPr>
        </p:nvSpPr>
        <p:spPr>
          <a:xfrm>
            <a:off x="1874282" y="2331509"/>
            <a:ext cx="2331839" cy="2331509"/>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23" name="Google Shape;123;p18"/>
          <p:cNvSpPr txBox="1">
            <a:spLocks noGrp="1"/>
          </p:cNvSpPr>
          <p:nvPr>
            <p:ph type="title"/>
          </p:nvPr>
        </p:nvSpPr>
        <p:spPr>
          <a:xfrm>
            <a:off x="4535169" y="2602999"/>
            <a:ext cx="6432618" cy="1007261"/>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4" name="Google Shape;124;p18"/>
          <p:cNvSpPr txBox="1">
            <a:spLocks noGrp="1"/>
          </p:cNvSpPr>
          <p:nvPr>
            <p:ph type="subTitle" idx="1"/>
          </p:nvPr>
        </p:nvSpPr>
        <p:spPr>
          <a:xfrm>
            <a:off x="4535169" y="3411256"/>
            <a:ext cx="6432618"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25" name="Google Shape;125;p18"/>
          <p:cNvSpPr txBox="1">
            <a:spLocks noGrp="1"/>
          </p:cNvSpPr>
          <p:nvPr>
            <p:ph type="body" idx="3"/>
          </p:nvPr>
        </p:nvSpPr>
        <p:spPr>
          <a:xfrm>
            <a:off x="4535169" y="3871439"/>
            <a:ext cx="6432618" cy="415577"/>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697542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26"/>
        <p:cNvGrpSpPr/>
        <p:nvPr/>
      </p:nvGrpSpPr>
      <p:grpSpPr>
        <a:xfrm>
          <a:off x="0" y="0"/>
          <a:ext cx="0" cy="0"/>
          <a:chOff x="0" y="0"/>
          <a:chExt cx="0" cy="0"/>
        </a:xfrm>
      </p:grpSpPr>
      <p:sp>
        <p:nvSpPr>
          <p:cNvPr id="127" name="Google Shape;127;p19"/>
          <p:cNvSpPr>
            <a:spLocks noGrp="1"/>
          </p:cNvSpPr>
          <p:nvPr>
            <p:ph type="pic" idx="2"/>
          </p:nvPr>
        </p:nvSpPr>
        <p:spPr>
          <a:xfrm>
            <a:off x="1874282" y="2331509"/>
            <a:ext cx="2331839" cy="2331509"/>
          </a:xfrm>
          <a:prstGeom prst="ellipse">
            <a:avLst/>
          </a:prstGeom>
          <a:noFill/>
          <a:ln w="19050" cap="flat" cmpd="sng">
            <a:solidFill>
              <a:schemeClr val="accent4"/>
            </a:solidFill>
            <a:prstDash val="solid"/>
            <a:round/>
            <a:headEnd type="none" w="sm" len="sm"/>
            <a:tailEnd type="none" w="sm" len="sm"/>
          </a:ln>
          <a:effectLst>
            <a:reflection stA="20000" endPos="15000" dist="19050" dir="5400000" sy="-100000" algn="bl" rotWithShape="0"/>
          </a:effectLst>
        </p:spPr>
      </p:sp>
      <p:sp>
        <p:nvSpPr>
          <p:cNvPr id="128" name="Google Shape;128;p19"/>
          <p:cNvSpPr txBox="1">
            <a:spLocks noGrp="1"/>
          </p:cNvSpPr>
          <p:nvPr>
            <p:ph type="title"/>
          </p:nvPr>
        </p:nvSpPr>
        <p:spPr>
          <a:xfrm>
            <a:off x="4535169" y="2602999"/>
            <a:ext cx="6432618" cy="1007261"/>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9" name="Google Shape;129;p19"/>
          <p:cNvSpPr txBox="1">
            <a:spLocks noGrp="1"/>
          </p:cNvSpPr>
          <p:nvPr>
            <p:ph type="subTitle" idx="1"/>
          </p:nvPr>
        </p:nvSpPr>
        <p:spPr>
          <a:xfrm>
            <a:off x="4535169" y="3411256"/>
            <a:ext cx="6432618"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0" name="Google Shape;130;p19"/>
          <p:cNvSpPr txBox="1">
            <a:spLocks noGrp="1"/>
          </p:cNvSpPr>
          <p:nvPr>
            <p:ph type="body" idx="3"/>
          </p:nvPr>
        </p:nvSpPr>
        <p:spPr>
          <a:xfrm>
            <a:off x="4535169" y="3871439"/>
            <a:ext cx="6432618" cy="415577"/>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51028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31"/>
        <p:cNvGrpSpPr/>
        <p:nvPr/>
      </p:nvGrpSpPr>
      <p:grpSpPr>
        <a:xfrm>
          <a:off x="0" y="0"/>
          <a:ext cx="0" cy="0"/>
          <a:chOff x="0" y="0"/>
          <a:chExt cx="0" cy="0"/>
        </a:xfrm>
      </p:grpSpPr>
      <p:sp>
        <p:nvSpPr>
          <p:cNvPr id="132" name="Google Shape;132;p20"/>
          <p:cNvSpPr>
            <a:spLocks noGrp="1"/>
          </p:cNvSpPr>
          <p:nvPr>
            <p:ph type="pic" idx="2"/>
          </p:nvPr>
        </p:nvSpPr>
        <p:spPr>
          <a:xfrm>
            <a:off x="1874282" y="2331509"/>
            <a:ext cx="2331839" cy="2331509"/>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3" name="Google Shape;133;p20"/>
          <p:cNvSpPr txBox="1">
            <a:spLocks noGrp="1"/>
          </p:cNvSpPr>
          <p:nvPr>
            <p:ph type="title"/>
          </p:nvPr>
        </p:nvSpPr>
        <p:spPr>
          <a:xfrm>
            <a:off x="4535169" y="2602999"/>
            <a:ext cx="6432618" cy="1007261"/>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4" name="Google Shape;134;p20"/>
          <p:cNvSpPr txBox="1">
            <a:spLocks noGrp="1"/>
          </p:cNvSpPr>
          <p:nvPr>
            <p:ph type="subTitle" idx="1"/>
          </p:nvPr>
        </p:nvSpPr>
        <p:spPr>
          <a:xfrm>
            <a:off x="4535169" y="3411256"/>
            <a:ext cx="6432618"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35" name="Google Shape;135;p20"/>
          <p:cNvSpPr txBox="1">
            <a:spLocks noGrp="1"/>
          </p:cNvSpPr>
          <p:nvPr>
            <p:ph type="body" idx="3"/>
          </p:nvPr>
        </p:nvSpPr>
        <p:spPr>
          <a:xfrm>
            <a:off x="4535169" y="3871439"/>
            <a:ext cx="6432618" cy="415577"/>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804480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00" scaled="0"/>
        </a:gradFill>
        <a:effectLst/>
      </p:bgPr>
    </p:bg>
    <p:spTree>
      <p:nvGrpSpPr>
        <p:cNvPr id="1" name="Shape 136"/>
        <p:cNvGrpSpPr/>
        <p:nvPr/>
      </p:nvGrpSpPr>
      <p:grpSpPr>
        <a:xfrm>
          <a:off x="0" y="0"/>
          <a:ext cx="0" cy="0"/>
          <a:chOff x="0" y="0"/>
          <a:chExt cx="0" cy="0"/>
        </a:xfrm>
      </p:grpSpPr>
      <p:sp>
        <p:nvSpPr>
          <p:cNvPr id="137" name="Google Shape;137;p21"/>
          <p:cNvSpPr>
            <a:spLocks noGrp="1"/>
          </p:cNvSpPr>
          <p:nvPr>
            <p:ph type="pic" idx="2"/>
          </p:nvPr>
        </p:nvSpPr>
        <p:spPr>
          <a:xfrm>
            <a:off x="1874282" y="2331509"/>
            <a:ext cx="2331839" cy="2331509"/>
          </a:xfrm>
          <a:prstGeom prst="ellipse">
            <a:avLst/>
          </a:prstGeom>
          <a:noFill/>
          <a:ln w="19050" cap="flat" cmpd="sng">
            <a:solidFill>
              <a:schemeClr val="accent1"/>
            </a:solidFill>
            <a:prstDash val="solid"/>
            <a:round/>
            <a:headEnd type="none" w="sm" len="sm"/>
            <a:tailEnd type="none" w="sm" len="sm"/>
          </a:ln>
          <a:effectLst>
            <a:reflection stA="20000" endPos="15000" dist="19050" dir="5400000" sy="-100000" algn="bl" rotWithShape="0"/>
          </a:effectLst>
        </p:spPr>
      </p:sp>
      <p:sp>
        <p:nvSpPr>
          <p:cNvPr id="138" name="Google Shape;138;p21"/>
          <p:cNvSpPr txBox="1">
            <a:spLocks noGrp="1"/>
          </p:cNvSpPr>
          <p:nvPr>
            <p:ph type="title"/>
          </p:nvPr>
        </p:nvSpPr>
        <p:spPr>
          <a:xfrm>
            <a:off x="4535169" y="2602999"/>
            <a:ext cx="6432618" cy="1007261"/>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9" name="Google Shape;139;p21"/>
          <p:cNvSpPr txBox="1">
            <a:spLocks noGrp="1"/>
          </p:cNvSpPr>
          <p:nvPr>
            <p:ph type="subTitle" idx="1"/>
          </p:nvPr>
        </p:nvSpPr>
        <p:spPr>
          <a:xfrm>
            <a:off x="4535169" y="3411256"/>
            <a:ext cx="6432618"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400"/>
              <a:buFont typeface="Roboto Mono"/>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a:solidFill>
                  <a:schemeClr val="dk1"/>
                </a:solidFill>
              </a:defRPr>
            </a:lvl2pPr>
            <a:lvl3pPr lvl="2" algn="l">
              <a:lnSpc>
                <a:spcPct val="90000"/>
              </a:lnSpc>
              <a:spcBef>
                <a:spcPts val="0"/>
              </a:spcBef>
              <a:spcAft>
                <a:spcPts val="0"/>
              </a:spcAft>
              <a:buClr>
                <a:schemeClr val="dk1"/>
              </a:buClr>
              <a:buSzPts val="1400"/>
              <a:buFont typeface="Arial"/>
              <a:buNone/>
              <a:defRPr>
                <a:solidFill>
                  <a:schemeClr val="dk1"/>
                </a:solidFill>
              </a:defRPr>
            </a:lvl3pPr>
            <a:lvl4pPr lvl="3" algn="l">
              <a:lnSpc>
                <a:spcPct val="90000"/>
              </a:lnSpc>
              <a:spcBef>
                <a:spcPts val="0"/>
              </a:spcBef>
              <a:spcAft>
                <a:spcPts val="0"/>
              </a:spcAft>
              <a:buClr>
                <a:schemeClr val="dk1"/>
              </a:buClr>
              <a:buSzPts val="1400"/>
              <a:buFont typeface="Arial"/>
              <a:buNone/>
              <a:defRPr>
                <a:solidFill>
                  <a:schemeClr val="dk1"/>
                </a:solidFill>
              </a:defRPr>
            </a:lvl4pPr>
            <a:lvl5pPr lvl="4" algn="l">
              <a:lnSpc>
                <a:spcPct val="90000"/>
              </a:lnSpc>
              <a:spcBef>
                <a:spcPts val="0"/>
              </a:spcBef>
              <a:spcAft>
                <a:spcPts val="0"/>
              </a:spcAft>
              <a:buClr>
                <a:schemeClr val="dk1"/>
              </a:buClr>
              <a:buSzPts val="1400"/>
              <a:buFont typeface="Arial"/>
              <a:buNone/>
              <a:defRPr>
                <a:solidFill>
                  <a:schemeClr val="dk1"/>
                </a:solidFill>
              </a:defRPr>
            </a:lvl5pPr>
            <a:lvl6pPr lvl="5" algn="l">
              <a:lnSpc>
                <a:spcPct val="90000"/>
              </a:lnSpc>
              <a:spcBef>
                <a:spcPts val="0"/>
              </a:spcBef>
              <a:spcAft>
                <a:spcPts val="0"/>
              </a:spcAft>
              <a:buClr>
                <a:schemeClr val="dk1"/>
              </a:buClr>
              <a:buSzPts val="1400"/>
              <a:buNone/>
              <a:defRPr>
                <a:solidFill>
                  <a:schemeClr val="dk1"/>
                </a:solidFill>
              </a:defRPr>
            </a:lvl6pPr>
            <a:lvl7pPr lvl="6" algn="l">
              <a:lnSpc>
                <a:spcPct val="90000"/>
              </a:lnSpc>
              <a:spcBef>
                <a:spcPts val="0"/>
              </a:spcBef>
              <a:spcAft>
                <a:spcPts val="0"/>
              </a:spcAft>
              <a:buClr>
                <a:schemeClr val="dk1"/>
              </a:buClr>
              <a:buSzPts val="1400"/>
              <a:buNone/>
              <a:defRPr>
                <a:solidFill>
                  <a:schemeClr val="dk1"/>
                </a:solidFill>
              </a:defRPr>
            </a:lvl7pPr>
            <a:lvl8pPr lvl="7" algn="l">
              <a:lnSpc>
                <a:spcPct val="90000"/>
              </a:lnSpc>
              <a:spcBef>
                <a:spcPts val="0"/>
              </a:spcBef>
              <a:spcAft>
                <a:spcPts val="0"/>
              </a:spcAft>
              <a:buClr>
                <a:schemeClr val="dk1"/>
              </a:buClr>
              <a:buSzPts val="1400"/>
              <a:buNone/>
              <a:defRPr>
                <a:solidFill>
                  <a:schemeClr val="dk1"/>
                </a:solidFill>
              </a:defRPr>
            </a:lvl8pPr>
            <a:lvl9pPr lvl="8" algn="l">
              <a:lnSpc>
                <a:spcPct val="90000"/>
              </a:lnSpc>
              <a:spcBef>
                <a:spcPts val="0"/>
              </a:spcBef>
              <a:spcAft>
                <a:spcPts val="0"/>
              </a:spcAft>
              <a:buClr>
                <a:schemeClr val="dk1"/>
              </a:buClr>
              <a:buSzPts val="1400"/>
              <a:buNone/>
              <a:defRPr>
                <a:solidFill>
                  <a:schemeClr val="dk1"/>
                </a:solidFill>
              </a:defRPr>
            </a:lvl9pPr>
          </a:lstStyle>
          <a:p>
            <a:endParaRPr/>
          </a:p>
        </p:txBody>
      </p:sp>
      <p:sp>
        <p:nvSpPr>
          <p:cNvPr id="140" name="Google Shape;140;p21"/>
          <p:cNvSpPr txBox="1">
            <a:spLocks noGrp="1"/>
          </p:cNvSpPr>
          <p:nvPr>
            <p:ph type="body" idx="3"/>
          </p:nvPr>
        </p:nvSpPr>
        <p:spPr>
          <a:xfrm>
            <a:off x="4535169" y="3871439"/>
            <a:ext cx="6432618" cy="415577"/>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200"/>
              <a:buFont typeface="Arial"/>
              <a:buNone/>
              <a:defRPr sz="163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400"/>
              <a:buFont typeface="Arial"/>
              <a:buNone/>
              <a:defRPr>
                <a:solidFill>
                  <a:schemeClr val="dk1"/>
                </a:solidFill>
              </a:defRPr>
            </a:lvl2pPr>
            <a:lvl3pPr marL="1863456" lvl="2" indent="-310576" algn="l">
              <a:lnSpc>
                <a:spcPct val="90000"/>
              </a:lnSpc>
              <a:spcBef>
                <a:spcPts val="509"/>
              </a:spcBef>
              <a:spcAft>
                <a:spcPts val="0"/>
              </a:spcAft>
              <a:buClr>
                <a:schemeClr val="dk1"/>
              </a:buClr>
              <a:buSzPts val="1200"/>
              <a:buFont typeface="Arial"/>
              <a:buNone/>
              <a:defRPr>
                <a:solidFill>
                  <a:schemeClr val="dk1"/>
                </a:solidFill>
              </a:defRPr>
            </a:lvl3pPr>
            <a:lvl4pPr marL="2484608" lvl="3" indent="-310576" algn="l">
              <a:lnSpc>
                <a:spcPct val="90000"/>
              </a:lnSpc>
              <a:spcBef>
                <a:spcPts val="509"/>
              </a:spcBef>
              <a:spcAft>
                <a:spcPts val="0"/>
              </a:spcAft>
              <a:buClr>
                <a:schemeClr val="dk1"/>
              </a:buClr>
              <a:buSzPts val="1000"/>
              <a:buFont typeface="Arial"/>
              <a:buNone/>
              <a:defRPr>
                <a:solidFill>
                  <a:schemeClr val="dk1"/>
                </a:solidFill>
              </a:defRPr>
            </a:lvl4pPr>
            <a:lvl5pPr marL="3105760" lvl="4" indent="-310576" algn="l">
              <a:lnSpc>
                <a:spcPct val="90000"/>
              </a:lnSpc>
              <a:spcBef>
                <a:spcPts val="509"/>
              </a:spcBef>
              <a:spcAft>
                <a:spcPts val="0"/>
              </a:spcAft>
              <a:buClr>
                <a:schemeClr val="dk1"/>
              </a:buClr>
              <a:buSzPts val="1000"/>
              <a:buFont typeface="Arial"/>
              <a:buNone/>
              <a:defRPr>
                <a:solidFill>
                  <a:schemeClr val="dk1"/>
                </a:solidFill>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800585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2"/>
          <p:cNvSpPr>
            <a:spLocks noGrp="1"/>
          </p:cNvSpPr>
          <p:nvPr>
            <p:ph type="pic" idx="2"/>
          </p:nvPr>
        </p:nvSpPr>
        <p:spPr>
          <a:xfrm>
            <a:off x="508678"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3" name="Google Shape;143;p22"/>
          <p:cNvSpPr>
            <a:spLocks noGrp="1"/>
          </p:cNvSpPr>
          <p:nvPr>
            <p:ph type="pic" idx="3"/>
          </p:nvPr>
        </p:nvSpPr>
        <p:spPr>
          <a:xfrm>
            <a:off x="6191562"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44" name="Google Shape;144;p22"/>
          <p:cNvSpPr txBox="1">
            <a:spLocks noGrp="1"/>
          </p:cNvSpPr>
          <p:nvPr>
            <p:ph type="title"/>
          </p:nvPr>
        </p:nvSpPr>
        <p:spPr>
          <a:xfrm>
            <a:off x="518187" y="1877642"/>
            <a:ext cx="9327356" cy="1007261"/>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5" name="Google Shape;145;p22"/>
          <p:cNvSpPr txBox="1">
            <a:spLocks noGrp="1"/>
          </p:cNvSpPr>
          <p:nvPr>
            <p:ph type="title" idx="4"/>
          </p:nvPr>
        </p:nvSpPr>
        <p:spPr>
          <a:xfrm>
            <a:off x="1811580" y="4318952"/>
            <a:ext cx="3892519" cy="596849"/>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spcBef>
                <a:spcPts val="0"/>
              </a:spcBef>
              <a:spcAft>
                <a:spcPts val="0"/>
              </a:spcAft>
              <a:buClr>
                <a:schemeClr val="dk1"/>
              </a:buClr>
              <a:buSzPts val="1600"/>
              <a:buNone/>
              <a:defRPr sz="2174">
                <a:solidFill>
                  <a:schemeClr val="dk1"/>
                </a:solidFill>
              </a:defRPr>
            </a:lvl2pPr>
            <a:lvl3pPr lvl="2">
              <a:spcBef>
                <a:spcPts val="0"/>
              </a:spcBef>
              <a:spcAft>
                <a:spcPts val="0"/>
              </a:spcAft>
              <a:buClr>
                <a:schemeClr val="dk1"/>
              </a:buClr>
              <a:buSzPts val="1600"/>
              <a:buNone/>
              <a:defRPr sz="2174">
                <a:solidFill>
                  <a:schemeClr val="dk1"/>
                </a:solidFill>
              </a:defRPr>
            </a:lvl3pPr>
            <a:lvl4pPr lvl="3">
              <a:spcBef>
                <a:spcPts val="0"/>
              </a:spcBef>
              <a:spcAft>
                <a:spcPts val="0"/>
              </a:spcAft>
              <a:buClr>
                <a:schemeClr val="dk1"/>
              </a:buClr>
              <a:buSzPts val="1600"/>
              <a:buNone/>
              <a:defRPr sz="2174">
                <a:solidFill>
                  <a:schemeClr val="dk1"/>
                </a:solidFill>
              </a:defRPr>
            </a:lvl4pPr>
            <a:lvl5pPr lvl="4">
              <a:spcBef>
                <a:spcPts val="0"/>
              </a:spcBef>
              <a:spcAft>
                <a:spcPts val="0"/>
              </a:spcAft>
              <a:buClr>
                <a:schemeClr val="dk1"/>
              </a:buClr>
              <a:buSzPts val="1600"/>
              <a:buNone/>
              <a:defRPr sz="2174">
                <a:solidFill>
                  <a:schemeClr val="dk1"/>
                </a:solidFill>
              </a:defRPr>
            </a:lvl5pPr>
            <a:lvl6pPr lvl="5">
              <a:spcBef>
                <a:spcPts val="0"/>
              </a:spcBef>
              <a:spcAft>
                <a:spcPts val="0"/>
              </a:spcAft>
              <a:buClr>
                <a:schemeClr val="dk1"/>
              </a:buClr>
              <a:buSzPts val="1600"/>
              <a:buNone/>
              <a:defRPr sz="2174">
                <a:solidFill>
                  <a:schemeClr val="dk1"/>
                </a:solidFill>
              </a:defRPr>
            </a:lvl6pPr>
            <a:lvl7pPr lvl="6">
              <a:spcBef>
                <a:spcPts val="0"/>
              </a:spcBef>
              <a:spcAft>
                <a:spcPts val="0"/>
              </a:spcAft>
              <a:buClr>
                <a:schemeClr val="dk1"/>
              </a:buClr>
              <a:buSzPts val="1600"/>
              <a:buNone/>
              <a:defRPr sz="2174">
                <a:solidFill>
                  <a:schemeClr val="dk1"/>
                </a:solidFill>
              </a:defRPr>
            </a:lvl7pPr>
            <a:lvl8pPr lvl="7">
              <a:spcBef>
                <a:spcPts val="0"/>
              </a:spcBef>
              <a:spcAft>
                <a:spcPts val="0"/>
              </a:spcAft>
              <a:buClr>
                <a:schemeClr val="dk1"/>
              </a:buClr>
              <a:buSzPts val="1600"/>
              <a:buNone/>
              <a:defRPr sz="2174">
                <a:solidFill>
                  <a:schemeClr val="dk1"/>
                </a:solidFill>
              </a:defRPr>
            </a:lvl8pPr>
            <a:lvl9pPr lvl="8">
              <a:spcBef>
                <a:spcPts val="0"/>
              </a:spcBef>
              <a:spcAft>
                <a:spcPts val="0"/>
              </a:spcAft>
              <a:buClr>
                <a:schemeClr val="dk1"/>
              </a:buClr>
              <a:buSzPts val="1600"/>
              <a:buNone/>
              <a:defRPr sz="2174">
                <a:solidFill>
                  <a:schemeClr val="dk1"/>
                </a:solidFill>
              </a:defRPr>
            </a:lvl9pPr>
          </a:lstStyle>
          <a:p>
            <a:endParaRPr/>
          </a:p>
        </p:txBody>
      </p:sp>
      <p:sp>
        <p:nvSpPr>
          <p:cNvPr id="146" name="Google Shape;146;p22"/>
          <p:cNvSpPr txBox="1">
            <a:spLocks noGrp="1"/>
          </p:cNvSpPr>
          <p:nvPr>
            <p:ph type="subTitle" idx="1"/>
          </p:nvPr>
        </p:nvSpPr>
        <p:spPr>
          <a:xfrm>
            <a:off x="1811580" y="4714294"/>
            <a:ext cx="3892519"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sp>
        <p:nvSpPr>
          <p:cNvPr id="147" name="Google Shape;147;p22"/>
          <p:cNvSpPr txBox="1">
            <a:spLocks noGrp="1"/>
          </p:cNvSpPr>
          <p:nvPr>
            <p:ph type="title" idx="5"/>
          </p:nvPr>
        </p:nvSpPr>
        <p:spPr>
          <a:xfrm>
            <a:off x="7498595" y="4318952"/>
            <a:ext cx="3892519" cy="596849"/>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spcBef>
                <a:spcPts val="0"/>
              </a:spcBef>
              <a:spcAft>
                <a:spcPts val="0"/>
              </a:spcAft>
              <a:buClr>
                <a:schemeClr val="dk1"/>
              </a:buClr>
              <a:buSzPts val="1600"/>
              <a:buNone/>
              <a:defRPr sz="2174">
                <a:solidFill>
                  <a:schemeClr val="dk1"/>
                </a:solidFill>
              </a:defRPr>
            </a:lvl2pPr>
            <a:lvl3pPr lvl="2">
              <a:spcBef>
                <a:spcPts val="0"/>
              </a:spcBef>
              <a:spcAft>
                <a:spcPts val="0"/>
              </a:spcAft>
              <a:buClr>
                <a:schemeClr val="dk1"/>
              </a:buClr>
              <a:buSzPts val="1600"/>
              <a:buNone/>
              <a:defRPr sz="2174">
                <a:solidFill>
                  <a:schemeClr val="dk1"/>
                </a:solidFill>
              </a:defRPr>
            </a:lvl3pPr>
            <a:lvl4pPr lvl="3">
              <a:spcBef>
                <a:spcPts val="0"/>
              </a:spcBef>
              <a:spcAft>
                <a:spcPts val="0"/>
              </a:spcAft>
              <a:buClr>
                <a:schemeClr val="dk1"/>
              </a:buClr>
              <a:buSzPts val="1600"/>
              <a:buNone/>
              <a:defRPr sz="2174">
                <a:solidFill>
                  <a:schemeClr val="dk1"/>
                </a:solidFill>
              </a:defRPr>
            </a:lvl4pPr>
            <a:lvl5pPr lvl="4">
              <a:spcBef>
                <a:spcPts val="0"/>
              </a:spcBef>
              <a:spcAft>
                <a:spcPts val="0"/>
              </a:spcAft>
              <a:buClr>
                <a:schemeClr val="dk1"/>
              </a:buClr>
              <a:buSzPts val="1600"/>
              <a:buNone/>
              <a:defRPr sz="2174">
                <a:solidFill>
                  <a:schemeClr val="dk1"/>
                </a:solidFill>
              </a:defRPr>
            </a:lvl5pPr>
            <a:lvl6pPr lvl="5">
              <a:spcBef>
                <a:spcPts val="0"/>
              </a:spcBef>
              <a:spcAft>
                <a:spcPts val="0"/>
              </a:spcAft>
              <a:buClr>
                <a:schemeClr val="dk1"/>
              </a:buClr>
              <a:buSzPts val="1600"/>
              <a:buNone/>
              <a:defRPr sz="2174">
                <a:solidFill>
                  <a:schemeClr val="dk1"/>
                </a:solidFill>
              </a:defRPr>
            </a:lvl6pPr>
            <a:lvl7pPr lvl="6">
              <a:spcBef>
                <a:spcPts val="0"/>
              </a:spcBef>
              <a:spcAft>
                <a:spcPts val="0"/>
              </a:spcAft>
              <a:buClr>
                <a:schemeClr val="dk1"/>
              </a:buClr>
              <a:buSzPts val="1600"/>
              <a:buNone/>
              <a:defRPr sz="2174">
                <a:solidFill>
                  <a:schemeClr val="dk1"/>
                </a:solidFill>
              </a:defRPr>
            </a:lvl7pPr>
            <a:lvl8pPr lvl="7">
              <a:spcBef>
                <a:spcPts val="0"/>
              </a:spcBef>
              <a:spcAft>
                <a:spcPts val="0"/>
              </a:spcAft>
              <a:buClr>
                <a:schemeClr val="dk1"/>
              </a:buClr>
              <a:buSzPts val="1600"/>
              <a:buNone/>
              <a:defRPr sz="2174">
                <a:solidFill>
                  <a:schemeClr val="dk1"/>
                </a:solidFill>
              </a:defRPr>
            </a:lvl8pPr>
            <a:lvl9pPr lvl="8">
              <a:spcBef>
                <a:spcPts val="0"/>
              </a:spcBef>
              <a:spcAft>
                <a:spcPts val="0"/>
              </a:spcAft>
              <a:buClr>
                <a:schemeClr val="dk1"/>
              </a:buClr>
              <a:buSzPts val="1600"/>
              <a:buNone/>
              <a:defRPr sz="2174">
                <a:solidFill>
                  <a:schemeClr val="dk1"/>
                </a:solidFill>
              </a:defRPr>
            </a:lvl9pPr>
          </a:lstStyle>
          <a:p>
            <a:endParaRPr/>
          </a:p>
        </p:txBody>
      </p:sp>
      <p:sp>
        <p:nvSpPr>
          <p:cNvPr id="148" name="Google Shape;148;p22"/>
          <p:cNvSpPr txBox="1">
            <a:spLocks noGrp="1"/>
          </p:cNvSpPr>
          <p:nvPr>
            <p:ph type="subTitle" idx="6"/>
          </p:nvPr>
        </p:nvSpPr>
        <p:spPr>
          <a:xfrm>
            <a:off x="7498595" y="4714294"/>
            <a:ext cx="3892519"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cxnSp>
        <p:nvCxnSpPr>
          <p:cNvPr id="149" name="Google Shape;149;p22"/>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50" name="Google Shape;150;p22"/>
          <p:cNvSpPr txBox="1">
            <a:spLocks noGrp="1"/>
          </p:cNvSpPr>
          <p:nvPr>
            <p:ph type="body" idx="7"/>
          </p:nvPr>
        </p:nvSpPr>
        <p:spPr>
          <a:xfrm>
            <a:off x="1811580"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51" name="Google Shape;151;p22"/>
          <p:cNvSpPr txBox="1">
            <a:spLocks noGrp="1"/>
          </p:cNvSpPr>
          <p:nvPr>
            <p:ph type="body" idx="8"/>
          </p:nvPr>
        </p:nvSpPr>
        <p:spPr>
          <a:xfrm>
            <a:off x="7498595"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607119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52"/>
        <p:cNvGrpSpPr/>
        <p:nvPr/>
      </p:nvGrpSpPr>
      <p:grpSpPr>
        <a:xfrm>
          <a:off x="0" y="0"/>
          <a:ext cx="0" cy="0"/>
          <a:chOff x="0" y="0"/>
          <a:chExt cx="0" cy="0"/>
        </a:xfrm>
      </p:grpSpPr>
      <p:pic>
        <p:nvPicPr>
          <p:cNvPr id="153" name="Google Shape;153;p23"/>
          <p:cNvPicPr preferRelativeResize="0"/>
          <p:nvPr/>
        </p:nvPicPr>
        <p:blipFill rotWithShape="1">
          <a:blip r:embed="rId2">
            <a:alphaModFix/>
          </a:blip>
          <a:srcRect/>
          <a:stretch/>
        </p:blipFill>
        <p:spPr>
          <a:xfrm>
            <a:off x="0" y="1"/>
            <a:ext cx="12436475" cy="6994525"/>
          </a:xfrm>
          <a:prstGeom prst="rect">
            <a:avLst/>
          </a:prstGeom>
          <a:noFill/>
          <a:ln>
            <a:noFill/>
          </a:ln>
        </p:spPr>
      </p:pic>
      <p:sp>
        <p:nvSpPr>
          <p:cNvPr id="154" name="Google Shape;154;p23"/>
          <p:cNvSpPr>
            <a:spLocks noGrp="1"/>
          </p:cNvSpPr>
          <p:nvPr>
            <p:ph type="pic" idx="2"/>
          </p:nvPr>
        </p:nvSpPr>
        <p:spPr>
          <a:xfrm>
            <a:off x="508678"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5" name="Google Shape;155;p23"/>
          <p:cNvSpPr>
            <a:spLocks noGrp="1"/>
          </p:cNvSpPr>
          <p:nvPr>
            <p:ph type="pic" idx="3"/>
          </p:nvPr>
        </p:nvSpPr>
        <p:spPr>
          <a:xfrm>
            <a:off x="6191562"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56" name="Google Shape;156;p23"/>
          <p:cNvSpPr txBox="1">
            <a:spLocks noGrp="1"/>
          </p:cNvSpPr>
          <p:nvPr>
            <p:ph type="title"/>
          </p:nvPr>
        </p:nvSpPr>
        <p:spPr>
          <a:xfrm>
            <a:off x="518187" y="1877642"/>
            <a:ext cx="9327356" cy="1007261"/>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7" name="Google Shape;157;p23"/>
          <p:cNvSpPr txBox="1">
            <a:spLocks noGrp="1"/>
          </p:cNvSpPr>
          <p:nvPr>
            <p:ph type="title" idx="4"/>
          </p:nvPr>
        </p:nvSpPr>
        <p:spPr>
          <a:xfrm>
            <a:off x="1811580" y="4318951"/>
            <a:ext cx="3892519" cy="596314"/>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spcBef>
                <a:spcPts val="0"/>
              </a:spcBef>
              <a:spcAft>
                <a:spcPts val="0"/>
              </a:spcAft>
              <a:buClr>
                <a:schemeClr val="dk1"/>
              </a:buClr>
              <a:buSzPts val="1600"/>
              <a:buNone/>
              <a:defRPr sz="2174">
                <a:solidFill>
                  <a:schemeClr val="dk1"/>
                </a:solidFill>
              </a:defRPr>
            </a:lvl2pPr>
            <a:lvl3pPr lvl="2">
              <a:spcBef>
                <a:spcPts val="0"/>
              </a:spcBef>
              <a:spcAft>
                <a:spcPts val="0"/>
              </a:spcAft>
              <a:buClr>
                <a:schemeClr val="dk1"/>
              </a:buClr>
              <a:buSzPts val="1600"/>
              <a:buNone/>
              <a:defRPr sz="2174">
                <a:solidFill>
                  <a:schemeClr val="dk1"/>
                </a:solidFill>
              </a:defRPr>
            </a:lvl3pPr>
            <a:lvl4pPr lvl="3">
              <a:spcBef>
                <a:spcPts val="0"/>
              </a:spcBef>
              <a:spcAft>
                <a:spcPts val="0"/>
              </a:spcAft>
              <a:buClr>
                <a:schemeClr val="dk1"/>
              </a:buClr>
              <a:buSzPts val="1600"/>
              <a:buNone/>
              <a:defRPr sz="2174">
                <a:solidFill>
                  <a:schemeClr val="dk1"/>
                </a:solidFill>
              </a:defRPr>
            </a:lvl4pPr>
            <a:lvl5pPr lvl="4">
              <a:spcBef>
                <a:spcPts val="0"/>
              </a:spcBef>
              <a:spcAft>
                <a:spcPts val="0"/>
              </a:spcAft>
              <a:buClr>
                <a:schemeClr val="dk1"/>
              </a:buClr>
              <a:buSzPts val="1600"/>
              <a:buNone/>
              <a:defRPr sz="2174">
                <a:solidFill>
                  <a:schemeClr val="dk1"/>
                </a:solidFill>
              </a:defRPr>
            </a:lvl5pPr>
            <a:lvl6pPr lvl="5">
              <a:spcBef>
                <a:spcPts val="0"/>
              </a:spcBef>
              <a:spcAft>
                <a:spcPts val="0"/>
              </a:spcAft>
              <a:buClr>
                <a:schemeClr val="dk1"/>
              </a:buClr>
              <a:buSzPts val="1600"/>
              <a:buNone/>
              <a:defRPr sz="2174">
                <a:solidFill>
                  <a:schemeClr val="dk1"/>
                </a:solidFill>
              </a:defRPr>
            </a:lvl6pPr>
            <a:lvl7pPr lvl="6">
              <a:spcBef>
                <a:spcPts val="0"/>
              </a:spcBef>
              <a:spcAft>
                <a:spcPts val="0"/>
              </a:spcAft>
              <a:buClr>
                <a:schemeClr val="dk1"/>
              </a:buClr>
              <a:buSzPts val="1600"/>
              <a:buNone/>
              <a:defRPr sz="2174">
                <a:solidFill>
                  <a:schemeClr val="dk1"/>
                </a:solidFill>
              </a:defRPr>
            </a:lvl7pPr>
            <a:lvl8pPr lvl="7">
              <a:spcBef>
                <a:spcPts val="0"/>
              </a:spcBef>
              <a:spcAft>
                <a:spcPts val="0"/>
              </a:spcAft>
              <a:buClr>
                <a:schemeClr val="dk1"/>
              </a:buClr>
              <a:buSzPts val="1600"/>
              <a:buNone/>
              <a:defRPr sz="2174">
                <a:solidFill>
                  <a:schemeClr val="dk1"/>
                </a:solidFill>
              </a:defRPr>
            </a:lvl8pPr>
            <a:lvl9pPr lvl="8">
              <a:spcBef>
                <a:spcPts val="0"/>
              </a:spcBef>
              <a:spcAft>
                <a:spcPts val="0"/>
              </a:spcAft>
              <a:buClr>
                <a:schemeClr val="dk1"/>
              </a:buClr>
              <a:buSzPts val="1600"/>
              <a:buNone/>
              <a:defRPr sz="2174">
                <a:solidFill>
                  <a:schemeClr val="dk1"/>
                </a:solidFill>
              </a:defRPr>
            </a:lvl9pPr>
          </a:lstStyle>
          <a:p>
            <a:endParaRPr/>
          </a:p>
        </p:txBody>
      </p:sp>
      <p:sp>
        <p:nvSpPr>
          <p:cNvPr id="158" name="Google Shape;158;p23"/>
          <p:cNvSpPr txBox="1">
            <a:spLocks noGrp="1"/>
          </p:cNvSpPr>
          <p:nvPr>
            <p:ph type="subTitle" idx="1"/>
          </p:nvPr>
        </p:nvSpPr>
        <p:spPr>
          <a:xfrm>
            <a:off x="1811580" y="4714294"/>
            <a:ext cx="3892519"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sp>
        <p:nvSpPr>
          <p:cNvPr id="159" name="Google Shape;159;p23"/>
          <p:cNvSpPr txBox="1">
            <a:spLocks noGrp="1"/>
          </p:cNvSpPr>
          <p:nvPr>
            <p:ph type="title" idx="5"/>
          </p:nvPr>
        </p:nvSpPr>
        <p:spPr>
          <a:xfrm>
            <a:off x="7498595" y="4318951"/>
            <a:ext cx="3892519" cy="596314"/>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spcBef>
                <a:spcPts val="0"/>
              </a:spcBef>
              <a:spcAft>
                <a:spcPts val="0"/>
              </a:spcAft>
              <a:buClr>
                <a:schemeClr val="dk1"/>
              </a:buClr>
              <a:buSzPts val="1600"/>
              <a:buNone/>
              <a:defRPr sz="2174">
                <a:solidFill>
                  <a:schemeClr val="dk1"/>
                </a:solidFill>
              </a:defRPr>
            </a:lvl2pPr>
            <a:lvl3pPr lvl="2">
              <a:spcBef>
                <a:spcPts val="0"/>
              </a:spcBef>
              <a:spcAft>
                <a:spcPts val="0"/>
              </a:spcAft>
              <a:buClr>
                <a:schemeClr val="dk1"/>
              </a:buClr>
              <a:buSzPts val="1600"/>
              <a:buNone/>
              <a:defRPr sz="2174">
                <a:solidFill>
                  <a:schemeClr val="dk1"/>
                </a:solidFill>
              </a:defRPr>
            </a:lvl3pPr>
            <a:lvl4pPr lvl="3">
              <a:spcBef>
                <a:spcPts val="0"/>
              </a:spcBef>
              <a:spcAft>
                <a:spcPts val="0"/>
              </a:spcAft>
              <a:buClr>
                <a:schemeClr val="dk1"/>
              </a:buClr>
              <a:buSzPts val="1600"/>
              <a:buNone/>
              <a:defRPr sz="2174">
                <a:solidFill>
                  <a:schemeClr val="dk1"/>
                </a:solidFill>
              </a:defRPr>
            </a:lvl4pPr>
            <a:lvl5pPr lvl="4">
              <a:spcBef>
                <a:spcPts val="0"/>
              </a:spcBef>
              <a:spcAft>
                <a:spcPts val="0"/>
              </a:spcAft>
              <a:buClr>
                <a:schemeClr val="dk1"/>
              </a:buClr>
              <a:buSzPts val="1600"/>
              <a:buNone/>
              <a:defRPr sz="2174">
                <a:solidFill>
                  <a:schemeClr val="dk1"/>
                </a:solidFill>
              </a:defRPr>
            </a:lvl5pPr>
            <a:lvl6pPr lvl="5">
              <a:spcBef>
                <a:spcPts val="0"/>
              </a:spcBef>
              <a:spcAft>
                <a:spcPts val="0"/>
              </a:spcAft>
              <a:buClr>
                <a:schemeClr val="dk1"/>
              </a:buClr>
              <a:buSzPts val="1600"/>
              <a:buNone/>
              <a:defRPr sz="2174">
                <a:solidFill>
                  <a:schemeClr val="dk1"/>
                </a:solidFill>
              </a:defRPr>
            </a:lvl6pPr>
            <a:lvl7pPr lvl="6">
              <a:spcBef>
                <a:spcPts val="0"/>
              </a:spcBef>
              <a:spcAft>
                <a:spcPts val="0"/>
              </a:spcAft>
              <a:buClr>
                <a:schemeClr val="dk1"/>
              </a:buClr>
              <a:buSzPts val="1600"/>
              <a:buNone/>
              <a:defRPr sz="2174">
                <a:solidFill>
                  <a:schemeClr val="dk1"/>
                </a:solidFill>
              </a:defRPr>
            </a:lvl7pPr>
            <a:lvl8pPr lvl="7">
              <a:spcBef>
                <a:spcPts val="0"/>
              </a:spcBef>
              <a:spcAft>
                <a:spcPts val="0"/>
              </a:spcAft>
              <a:buClr>
                <a:schemeClr val="dk1"/>
              </a:buClr>
              <a:buSzPts val="1600"/>
              <a:buNone/>
              <a:defRPr sz="2174">
                <a:solidFill>
                  <a:schemeClr val="dk1"/>
                </a:solidFill>
              </a:defRPr>
            </a:lvl8pPr>
            <a:lvl9pPr lvl="8">
              <a:spcBef>
                <a:spcPts val="0"/>
              </a:spcBef>
              <a:spcAft>
                <a:spcPts val="0"/>
              </a:spcAft>
              <a:buClr>
                <a:schemeClr val="dk1"/>
              </a:buClr>
              <a:buSzPts val="1600"/>
              <a:buNone/>
              <a:defRPr sz="2174">
                <a:solidFill>
                  <a:schemeClr val="dk1"/>
                </a:solidFill>
              </a:defRPr>
            </a:lvl9pPr>
          </a:lstStyle>
          <a:p>
            <a:endParaRPr/>
          </a:p>
        </p:txBody>
      </p:sp>
      <p:sp>
        <p:nvSpPr>
          <p:cNvPr id="160" name="Google Shape;160;p23"/>
          <p:cNvSpPr txBox="1">
            <a:spLocks noGrp="1"/>
          </p:cNvSpPr>
          <p:nvPr>
            <p:ph type="subTitle" idx="6"/>
          </p:nvPr>
        </p:nvSpPr>
        <p:spPr>
          <a:xfrm>
            <a:off x="7498595" y="4714294"/>
            <a:ext cx="3892519"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cxnSp>
        <p:nvCxnSpPr>
          <p:cNvPr id="161" name="Google Shape;161;p23"/>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62" name="Google Shape;162;p23"/>
          <p:cNvSpPr txBox="1">
            <a:spLocks noGrp="1"/>
          </p:cNvSpPr>
          <p:nvPr>
            <p:ph type="body" idx="7"/>
          </p:nvPr>
        </p:nvSpPr>
        <p:spPr>
          <a:xfrm>
            <a:off x="1811580"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63" name="Google Shape;163;p23"/>
          <p:cNvSpPr txBox="1">
            <a:spLocks noGrp="1"/>
          </p:cNvSpPr>
          <p:nvPr>
            <p:ph type="body" idx="8"/>
          </p:nvPr>
        </p:nvSpPr>
        <p:spPr>
          <a:xfrm>
            <a:off x="7498595"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973883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64"/>
        <p:cNvGrpSpPr/>
        <p:nvPr/>
      </p:nvGrpSpPr>
      <p:grpSpPr>
        <a:xfrm>
          <a:off x="0" y="0"/>
          <a:ext cx="0" cy="0"/>
          <a:chOff x="0" y="0"/>
          <a:chExt cx="0" cy="0"/>
        </a:xfrm>
      </p:grpSpPr>
      <p:sp>
        <p:nvSpPr>
          <p:cNvPr id="165" name="Google Shape;165;p24"/>
          <p:cNvSpPr>
            <a:spLocks noGrp="1"/>
          </p:cNvSpPr>
          <p:nvPr>
            <p:ph type="pic" idx="2"/>
          </p:nvPr>
        </p:nvSpPr>
        <p:spPr>
          <a:xfrm>
            <a:off x="508678"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6" name="Google Shape;166;p24"/>
          <p:cNvSpPr>
            <a:spLocks noGrp="1"/>
          </p:cNvSpPr>
          <p:nvPr>
            <p:ph type="pic" idx="3"/>
          </p:nvPr>
        </p:nvSpPr>
        <p:spPr>
          <a:xfrm>
            <a:off x="6191562"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7" name="Google Shape;167;p24"/>
          <p:cNvSpPr txBox="1">
            <a:spLocks noGrp="1"/>
          </p:cNvSpPr>
          <p:nvPr>
            <p:ph type="title"/>
          </p:nvPr>
        </p:nvSpPr>
        <p:spPr>
          <a:xfrm>
            <a:off x="518187" y="1877642"/>
            <a:ext cx="9327356" cy="1007261"/>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68" name="Google Shape;168;p24"/>
          <p:cNvSpPr txBox="1">
            <a:spLocks noGrp="1"/>
          </p:cNvSpPr>
          <p:nvPr>
            <p:ph type="subTitle" idx="1"/>
          </p:nvPr>
        </p:nvSpPr>
        <p:spPr>
          <a:xfrm>
            <a:off x="1811580" y="4713503"/>
            <a:ext cx="3892519" cy="46018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200"/>
              <a:buFont typeface="Roboto Mono"/>
              <a:buNone/>
              <a:defRPr sz="163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cxnSp>
        <p:nvCxnSpPr>
          <p:cNvPr id="169" name="Google Shape;169;p24"/>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70" name="Google Shape;170;p24"/>
          <p:cNvSpPr txBox="1">
            <a:spLocks noGrp="1"/>
          </p:cNvSpPr>
          <p:nvPr>
            <p:ph type="body" idx="4"/>
          </p:nvPr>
        </p:nvSpPr>
        <p:spPr>
          <a:xfrm>
            <a:off x="1811580"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71" name="Google Shape;171;p24"/>
          <p:cNvSpPr txBox="1">
            <a:spLocks noGrp="1"/>
          </p:cNvSpPr>
          <p:nvPr>
            <p:ph type="body" idx="5"/>
          </p:nvPr>
        </p:nvSpPr>
        <p:spPr>
          <a:xfrm>
            <a:off x="7498595"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72" name="Google Shape;172;p24"/>
          <p:cNvSpPr txBox="1">
            <a:spLocks noGrp="1"/>
          </p:cNvSpPr>
          <p:nvPr>
            <p:ph type="body" idx="6"/>
          </p:nvPr>
        </p:nvSpPr>
        <p:spPr>
          <a:xfrm>
            <a:off x="7498595" y="4741975"/>
            <a:ext cx="3892519" cy="403239"/>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73" name="Google Shape;173;p24"/>
          <p:cNvSpPr txBox="1">
            <a:spLocks noGrp="1"/>
          </p:cNvSpPr>
          <p:nvPr>
            <p:ph type="body" idx="7"/>
          </p:nvPr>
        </p:nvSpPr>
        <p:spPr>
          <a:xfrm>
            <a:off x="1811580" y="4336524"/>
            <a:ext cx="3892617" cy="596314"/>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74" name="Google Shape;174;p24"/>
          <p:cNvSpPr txBox="1">
            <a:spLocks noGrp="1"/>
          </p:cNvSpPr>
          <p:nvPr>
            <p:ph type="body" idx="8"/>
          </p:nvPr>
        </p:nvSpPr>
        <p:spPr>
          <a:xfrm>
            <a:off x="7498238" y="4336524"/>
            <a:ext cx="3892875" cy="596314"/>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88302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00" scaled="0"/>
        </a:gradFill>
        <a:effectLst/>
      </p:bgPr>
    </p:bg>
    <p:spTree>
      <p:nvGrpSpPr>
        <p:cNvPr id="1" name="Shape 175"/>
        <p:cNvGrpSpPr/>
        <p:nvPr/>
      </p:nvGrpSpPr>
      <p:grpSpPr>
        <a:xfrm>
          <a:off x="0" y="0"/>
          <a:ext cx="0" cy="0"/>
          <a:chOff x="0" y="0"/>
          <a:chExt cx="0" cy="0"/>
        </a:xfrm>
      </p:grpSpPr>
      <p:sp>
        <p:nvSpPr>
          <p:cNvPr id="176" name="Google Shape;176;p25"/>
          <p:cNvSpPr>
            <a:spLocks noGrp="1"/>
          </p:cNvSpPr>
          <p:nvPr>
            <p:ph type="pic" idx="2"/>
          </p:nvPr>
        </p:nvSpPr>
        <p:spPr>
          <a:xfrm>
            <a:off x="508678"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7" name="Google Shape;177;p25"/>
          <p:cNvSpPr>
            <a:spLocks noGrp="1"/>
          </p:cNvSpPr>
          <p:nvPr>
            <p:ph type="pic" idx="3"/>
          </p:nvPr>
        </p:nvSpPr>
        <p:spPr>
          <a:xfrm>
            <a:off x="6191562"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8" name="Google Shape;178;p25"/>
          <p:cNvSpPr txBox="1">
            <a:spLocks noGrp="1"/>
          </p:cNvSpPr>
          <p:nvPr>
            <p:ph type="title"/>
          </p:nvPr>
        </p:nvSpPr>
        <p:spPr>
          <a:xfrm>
            <a:off x="518187" y="1877642"/>
            <a:ext cx="9327356" cy="1007261"/>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9" name="Google Shape;179;p25"/>
          <p:cNvSpPr txBox="1">
            <a:spLocks noGrp="1"/>
          </p:cNvSpPr>
          <p:nvPr>
            <p:ph type="subTitle" idx="1"/>
          </p:nvPr>
        </p:nvSpPr>
        <p:spPr>
          <a:xfrm>
            <a:off x="1811580" y="4714294"/>
            <a:ext cx="3892519"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cxnSp>
        <p:nvCxnSpPr>
          <p:cNvPr id="180" name="Google Shape;180;p25"/>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81" name="Google Shape;181;p25"/>
          <p:cNvSpPr txBox="1">
            <a:spLocks noGrp="1"/>
          </p:cNvSpPr>
          <p:nvPr>
            <p:ph type="body" idx="4"/>
          </p:nvPr>
        </p:nvSpPr>
        <p:spPr>
          <a:xfrm>
            <a:off x="1811580"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82" name="Google Shape;182;p25"/>
          <p:cNvSpPr txBox="1">
            <a:spLocks noGrp="1"/>
          </p:cNvSpPr>
          <p:nvPr>
            <p:ph type="body" idx="5"/>
          </p:nvPr>
        </p:nvSpPr>
        <p:spPr>
          <a:xfrm>
            <a:off x="7498595"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83" name="Google Shape;183;p25"/>
          <p:cNvSpPr txBox="1">
            <a:spLocks noGrp="1"/>
          </p:cNvSpPr>
          <p:nvPr>
            <p:ph type="body" idx="6"/>
          </p:nvPr>
        </p:nvSpPr>
        <p:spPr>
          <a:xfrm>
            <a:off x="1811580" y="4336524"/>
            <a:ext cx="3892875" cy="596314"/>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84" name="Google Shape;184;p25"/>
          <p:cNvSpPr txBox="1">
            <a:spLocks noGrp="1"/>
          </p:cNvSpPr>
          <p:nvPr>
            <p:ph type="body" idx="7"/>
          </p:nvPr>
        </p:nvSpPr>
        <p:spPr>
          <a:xfrm>
            <a:off x="7498595" y="4336524"/>
            <a:ext cx="3892875" cy="596314"/>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85" name="Google Shape;185;p25"/>
          <p:cNvSpPr txBox="1">
            <a:spLocks noGrp="1"/>
          </p:cNvSpPr>
          <p:nvPr>
            <p:ph type="body" idx="8"/>
          </p:nvPr>
        </p:nvSpPr>
        <p:spPr>
          <a:xfrm>
            <a:off x="7498595" y="4741975"/>
            <a:ext cx="3892519" cy="403239"/>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335096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86"/>
        <p:cNvGrpSpPr/>
        <p:nvPr/>
      </p:nvGrpSpPr>
      <p:grpSpPr>
        <a:xfrm>
          <a:off x="0" y="0"/>
          <a:ext cx="0" cy="0"/>
          <a:chOff x="0" y="0"/>
          <a:chExt cx="0" cy="0"/>
        </a:xfrm>
      </p:grpSpPr>
      <p:sp>
        <p:nvSpPr>
          <p:cNvPr id="187" name="Google Shape;187;p26"/>
          <p:cNvSpPr>
            <a:spLocks noGrp="1"/>
          </p:cNvSpPr>
          <p:nvPr>
            <p:ph type="pic" idx="2"/>
          </p:nvPr>
        </p:nvSpPr>
        <p:spPr>
          <a:xfrm>
            <a:off x="508678"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8" name="Google Shape;188;p26"/>
          <p:cNvSpPr>
            <a:spLocks noGrp="1"/>
          </p:cNvSpPr>
          <p:nvPr>
            <p:ph type="pic" idx="3"/>
          </p:nvPr>
        </p:nvSpPr>
        <p:spPr>
          <a:xfrm>
            <a:off x="6191562" y="4278303"/>
            <a:ext cx="1166124" cy="1165958"/>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89" name="Google Shape;189;p26"/>
          <p:cNvSpPr txBox="1">
            <a:spLocks noGrp="1"/>
          </p:cNvSpPr>
          <p:nvPr>
            <p:ph type="title"/>
          </p:nvPr>
        </p:nvSpPr>
        <p:spPr>
          <a:xfrm>
            <a:off x="518187" y="1877642"/>
            <a:ext cx="9327356" cy="1007261"/>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cxnSp>
        <p:nvCxnSpPr>
          <p:cNvPr id="190" name="Google Shape;190;p26"/>
          <p:cNvCxnSpPr/>
          <p:nvPr/>
        </p:nvCxnSpPr>
        <p:spPr>
          <a:xfrm>
            <a:off x="615899" y="3497263"/>
            <a:ext cx="7470045" cy="0"/>
          </a:xfrm>
          <a:prstGeom prst="straightConnector1">
            <a:avLst/>
          </a:prstGeom>
          <a:noFill/>
          <a:ln w="19050" cap="rnd" cmpd="sng">
            <a:solidFill>
              <a:schemeClr val="dk1"/>
            </a:solidFill>
            <a:prstDash val="solid"/>
            <a:round/>
            <a:headEnd type="none" w="sm" len="sm"/>
            <a:tailEnd type="none" w="sm" len="sm"/>
          </a:ln>
        </p:spPr>
      </p:cxnSp>
      <p:sp>
        <p:nvSpPr>
          <p:cNvPr id="191" name="Google Shape;191;p26"/>
          <p:cNvSpPr txBox="1">
            <a:spLocks noGrp="1"/>
          </p:cNvSpPr>
          <p:nvPr>
            <p:ph type="subTitle" idx="1"/>
          </p:nvPr>
        </p:nvSpPr>
        <p:spPr>
          <a:xfrm>
            <a:off x="1811580" y="4714294"/>
            <a:ext cx="3892519" cy="46018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2pPr>
            <a:lvl3pPr lvl="2"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3pPr>
            <a:lvl4pPr lvl="3"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4pPr>
            <a:lvl5pPr lvl="4"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5pPr>
            <a:lvl6pPr lvl="5"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6pPr>
            <a:lvl7pPr lvl="6"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7pPr>
            <a:lvl8pPr lvl="7"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8pPr>
            <a:lvl9pPr lvl="8" algn="l">
              <a:lnSpc>
                <a:spcPct val="90000"/>
              </a:lnSpc>
              <a:spcBef>
                <a:spcPts val="0"/>
              </a:spcBef>
              <a:spcAft>
                <a:spcPts val="0"/>
              </a:spcAft>
              <a:buClr>
                <a:schemeClr val="dk1"/>
              </a:buClr>
              <a:buSzPts val="1200"/>
              <a:buFont typeface="Roboto Mono"/>
              <a:buNone/>
              <a:defRPr sz="1630">
                <a:solidFill>
                  <a:schemeClr val="dk1"/>
                </a:solidFill>
                <a:latin typeface="Roboto Mono"/>
                <a:ea typeface="Roboto Mono"/>
                <a:cs typeface="Roboto Mono"/>
                <a:sym typeface="Roboto Mono"/>
              </a:defRPr>
            </a:lvl9pPr>
          </a:lstStyle>
          <a:p>
            <a:endParaRPr/>
          </a:p>
        </p:txBody>
      </p:sp>
      <p:sp>
        <p:nvSpPr>
          <p:cNvPr id="192" name="Google Shape;192;p26"/>
          <p:cNvSpPr txBox="1">
            <a:spLocks noGrp="1"/>
          </p:cNvSpPr>
          <p:nvPr>
            <p:ph type="body" idx="4"/>
          </p:nvPr>
        </p:nvSpPr>
        <p:spPr>
          <a:xfrm>
            <a:off x="1811580"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93" name="Google Shape;193;p26"/>
          <p:cNvSpPr txBox="1">
            <a:spLocks noGrp="1"/>
          </p:cNvSpPr>
          <p:nvPr>
            <p:ph type="body" idx="5"/>
          </p:nvPr>
        </p:nvSpPr>
        <p:spPr>
          <a:xfrm>
            <a:off x="1811580" y="4336524"/>
            <a:ext cx="3892875" cy="596314"/>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94" name="Google Shape;194;p26"/>
          <p:cNvSpPr txBox="1">
            <a:spLocks noGrp="1"/>
          </p:cNvSpPr>
          <p:nvPr>
            <p:ph type="body" idx="6"/>
          </p:nvPr>
        </p:nvSpPr>
        <p:spPr>
          <a:xfrm>
            <a:off x="7498595" y="5085398"/>
            <a:ext cx="3892519" cy="4032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000"/>
              <a:buFont typeface="Arial"/>
              <a:buNone/>
              <a:defRPr sz="1359"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95" name="Google Shape;195;p26"/>
          <p:cNvSpPr txBox="1">
            <a:spLocks noGrp="1"/>
          </p:cNvSpPr>
          <p:nvPr>
            <p:ph type="body" idx="7"/>
          </p:nvPr>
        </p:nvSpPr>
        <p:spPr>
          <a:xfrm>
            <a:off x="7498595" y="4336524"/>
            <a:ext cx="3892875" cy="596314"/>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1"/>
              </a:buClr>
              <a:buSzPts val="1600"/>
              <a:buFont typeface="Arial"/>
              <a:buNone/>
              <a:defRPr sz="2174">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196" name="Google Shape;196;p26"/>
          <p:cNvSpPr txBox="1">
            <a:spLocks noGrp="1"/>
          </p:cNvSpPr>
          <p:nvPr>
            <p:ph type="body" idx="8"/>
          </p:nvPr>
        </p:nvSpPr>
        <p:spPr>
          <a:xfrm>
            <a:off x="7498595" y="4741975"/>
            <a:ext cx="3892519" cy="403239"/>
          </a:xfrm>
          <a:prstGeom prst="rect">
            <a:avLst/>
          </a:prstGeom>
          <a:noFill/>
          <a:ln>
            <a:noFill/>
          </a:ln>
        </p:spPr>
        <p:txBody>
          <a:bodyPr spcFirstLastPara="1" wrap="square" lIns="91425" tIns="45700" rIns="91425" bIns="45700" anchor="ctr" anchorCtr="0">
            <a:normAutofit/>
          </a:bodyPr>
          <a:lstStyle>
            <a:lvl1pPr marL="621152" lvl="0" indent="-310576" algn="l">
              <a:lnSpc>
                <a:spcPct val="90000"/>
              </a:lnSpc>
              <a:spcBef>
                <a:spcPts val="1019"/>
              </a:spcBef>
              <a:spcAft>
                <a:spcPts val="0"/>
              </a:spcAft>
              <a:buClr>
                <a:schemeClr val="dk1"/>
              </a:buClr>
              <a:buSzPts val="1200"/>
              <a:buFont typeface="Arial"/>
              <a:buNone/>
              <a:defRPr sz="1630" b="0" i="0">
                <a:solidFill>
                  <a:schemeClr val="dk1"/>
                </a:solidFill>
                <a:latin typeface="Arial"/>
                <a:ea typeface="Arial"/>
                <a:cs typeface="Arial"/>
                <a:sym typeface="Arial"/>
              </a:defRPr>
            </a:lvl1pPr>
            <a:lvl2pPr marL="1242304" lvl="1"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2pPr>
            <a:lvl3pPr marL="1863456" lvl="2"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3pPr>
            <a:lvl4pPr marL="2484608" lvl="3" indent="-310576" algn="l">
              <a:lnSpc>
                <a:spcPct val="90000"/>
              </a:lnSpc>
              <a:spcBef>
                <a:spcPts val="509"/>
              </a:spcBef>
              <a:spcAft>
                <a:spcPts val="0"/>
              </a:spcAft>
              <a:buClr>
                <a:schemeClr val="dk1"/>
              </a:buClr>
              <a:buSzPts val="1200"/>
              <a:buFont typeface="Arial"/>
              <a:buNone/>
              <a:defRPr sz="1630" b="0" i="0">
                <a:solidFill>
                  <a:schemeClr val="dk1"/>
                </a:solidFill>
                <a:latin typeface="Arial"/>
                <a:ea typeface="Arial"/>
                <a:cs typeface="Arial"/>
                <a:sym typeface="Arial"/>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3291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97"/>
        <p:cNvGrpSpPr/>
        <p:nvPr/>
      </p:nvGrpSpPr>
      <p:grpSpPr>
        <a:xfrm>
          <a:off x="0" y="0"/>
          <a:ext cx="0" cy="0"/>
          <a:chOff x="0" y="0"/>
          <a:chExt cx="0" cy="0"/>
        </a:xfrm>
      </p:grpSpPr>
      <p:sp>
        <p:nvSpPr>
          <p:cNvPr id="198" name="Google Shape;198;p27"/>
          <p:cNvSpPr/>
          <p:nvPr/>
        </p:nvSpPr>
        <p:spPr>
          <a:xfrm>
            <a:off x="6970695" y="2268552"/>
            <a:ext cx="1865471" cy="1865206"/>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199" name="Google Shape;199;p27"/>
          <p:cNvSpPr/>
          <p:nvPr/>
        </p:nvSpPr>
        <p:spPr>
          <a:xfrm>
            <a:off x="3593642" y="2268552"/>
            <a:ext cx="1865471" cy="18652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00" name="Google Shape;200;p27"/>
          <p:cNvSpPr txBox="1">
            <a:spLocks noGrp="1"/>
          </p:cNvSpPr>
          <p:nvPr>
            <p:ph type="subTitle" idx="1"/>
          </p:nvPr>
        </p:nvSpPr>
        <p:spPr>
          <a:xfrm>
            <a:off x="2982732" y="4401382"/>
            <a:ext cx="3087292" cy="39776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1" name="Google Shape;201;p27"/>
          <p:cNvSpPr txBox="1">
            <a:spLocks noGrp="1"/>
          </p:cNvSpPr>
          <p:nvPr>
            <p:ph type="subTitle" idx="2"/>
          </p:nvPr>
        </p:nvSpPr>
        <p:spPr>
          <a:xfrm>
            <a:off x="6359784" y="4401382"/>
            <a:ext cx="3087292" cy="39776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02" name="Google Shape;202;p27"/>
          <p:cNvSpPr txBox="1">
            <a:spLocks noGrp="1"/>
          </p:cNvSpPr>
          <p:nvPr>
            <p:ph type="subTitle" idx="3"/>
          </p:nvPr>
        </p:nvSpPr>
        <p:spPr>
          <a:xfrm>
            <a:off x="2982732" y="4824162"/>
            <a:ext cx="3087292" cy="68374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3" name="Google Shape;203;p27"/>
          <p:cNvSpPr txBox="1">
            <a:spLocks noGrp="1"/>
          </p:cNvSpPr>
          <p:nvPr>
            <p:ph type="subTitle" idx="4"/>
          </p:nvPr>
        </p:nvSpPr>
        <p:spPr>
          <a:xfrm>
            <a:off x="6359784" y="4824162"/>
            <a:ext cx="3087292" cy="68374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04" name="Google Shape;204;p27"/>
          <p:cNvSpPr txBox="1">
            <a:spLocks noGrp="1"/>
          </p:cNvSpPr>
          <p:nvPr>
            <p:ph type="title"/>
          </p:nvPr>
        </p:nvSpPr>
        <p:spPr>
          <a:xfrm>
            <a:off x="598023" y="1"/>
            <a:ext cx="11362564" cy="2268682"/>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05" name="Google Shape;205;p27"/>
          <p:cNvSpPr>
            <a:spLocks noGrp="1"/>
          </p:cNvSpPr>
          <p:nvPr>
            <p:ph type="pic" idx="5"/>
          </p:nvPr>
        </p:nvSpPr>
        <p:spPr>
          <a:xfrm>
            <a:off x="3997828" y="2682144"/>
            <a:ext cx="1057100" cy="1056951"/>
          </a:xfrm>
          <a:prstGeom prst="rect">
            <a:avLst/>
          </a:prstGeom>
          <a:noFill/>
          <a:ln>
            <a:noFill/>
          </a:ln>
        </p:spPr>
      </p:sp>
      <p:sp>
        <p:nvSpPr>
          <p:cNvPr id="206" name="Google Shape;206;p27"/>
          <p:cNvSpPr>
            <a:spLocks noGrp="1"/>
          </p:cNvSpPr>
          <p:nvPr>
            <p:ph type="pic" idx="6"/>
          </p:nvPr>
        </p:nvSpPr>
        <p:spPr>
          <a:xfrm>
            <a:off x="7374880" y="2682144"/>
            <a:ext cx="1057100" cy="1056951"/>
          </a:xfrm>
          <a:prstGeom prst="rect">
            <a:avLst/>
          </a:prstGeom>
          <a:noFill/>
          <a:ln>
            <a:noFill/>
          </a:ln>
        </p:spPr>
      </p:sp>
    </p:spTree>
    <p:extLst>
      <p:ext uri="{BB962C8B-B14F-4D97-AF65-F5344CB8AC3E}">
        <p14:creationId xmlns:p14="http://schemas.microsoft.com/office/powerpoint/2010/main" val="7600774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207"/>
        <p:cNvGrpSpPr/>
        <p:nvPr/>
      </p:nvGrpSpPr>
      <p:grpSpPr>
        <a:xfrm>
          <a:off x="0" y="0"/>
          <a:ext cx="0" cy="0"/>
          <a:chOff x="0" y="0"/>
          <a:chExt cx="0" cy="0"/>
        </a:xfrm>
      </p:grpSpPr>
      <p:sp>
        <p:nvSpPr>
          <p:cNvPr id="208" name="Google Shape;208;p28"/>
          <p:cNvSpPr/>
          <p:nvPr/>
        </p:nvSpPr>
        <p:spPr>
          <a:xfrm>
            <a:off x="9167888" y="2298976"/>
            <a:ext cx="1854455" cy="1854192"/>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09" name="Google Shape;209;p28"/>
          <p:cNvSpPr/>
          <p:nvPr/>
        </p:nvSpPr>
        <p:spPr>
          <a:xfrm>
            <a:off x="5351873" y="2298976"/>
            <a:ext cx="1854455" cy="1854192"/>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10" name="Google Shape;210;p28"/>
          <p:cNvSpPr/>
          <p:nvPr/>
        </p:nvSpPr>
        <p:spPr>
          <a:xfrm>
            <a:off x="1535858" y="2283832"/>
            <a:ext cx="1855271" cy="1854192"/>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11" name="Google Shape;211;p28"/>
          <p:cNvSpPr txBox="1">
            <a:spLocks noGrp="1"/>
          </p:cNvSpPr>
          <p:nvPr>
            <p:ph type="subTitle" idx="1"/>
          </p:nvPr>
        </p:nvSpPr>
        <p:spPr>
          <a:xfrm>
            <a:off x="598022" y="4399147"/>
            <a:ext cx="3730943" cy="39776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2" name="Google Shape;212;p28"/>
          <p:cNvSpPr txBox="1">
            <a:spLocks noGrp="1"/>
          </p:cNvSpPr>
          <p:nvPr>
            <p:ph type="subTitle" idx="2"/>
          </p:nvPr>
        </p:nvSpPr>
        <p:spPr>
          <a:xfrm>
            <a:off x="598022" y="4821926"/>
            <a:ext cx="3730943" cy="68374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3" name="Google Shape;213;p28"/>
          <p:cNvSpPr txBox="1">
            <a:spLocks noGrp="1"/>
          </p:cNvSpPr>
          <p:nvPr>
            <p:ph type="subTitle" idx="3"/>
          </p:nvPr>
        </p:nvSpPr>
        <p:spPr>
          <a:xfrm>
            <a:off x="4413629" y="4399147"/>
            <a:ext cx="3730943" cy="39776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4" name="Google Shape;214;p28"/>
          <p:cNvSpPr txBox="1">
            <a:spLocks noGrp="1"/>
          </p:cNvSpPr>
          <p:nvPr>
            <p:ph type="subTitle" idx="4"/>
          </p:nvPr>
        </p:nvSpPr>
        <p:spPr>
          <a:xfrm>
            <a:off x="4413629" y="4821926"/>
            <a:ext cx="3730943" cy="68374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5" name="Google Shape;215;p28"/>
          <p:cNvSpPr txBox="1">
            <a:spLocks noGrp="1"/>
          </p:cNvSpPr>
          <p:nvPr>
            <p:ph type="subTitle" idx="5"/>
          </p:nvPr>
        </p:nvSpPr>
        <p:spPr>
          <a:xfrm>
            <a:off x="8229644" y="4399147"/>
            <a:ext cx="3730943" cy="39776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16" name="Google Shape;216;p28"/>
          <p:cNvSpPr txBox="1">
            <a:spLocks noGrp="1"/>
          </p:cNvSpPr>
          <p:nvPr>
            <p:ph type="subTitle" idx="6"/>
          </p:nvPr>
        </p:nvSpPr>
        <p:spPr>
          <a:xfrm>
            <a:off x="8229644" y="4821926"/>
            <a:ext cx="3730943" cy="68374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17" name="Google Shape;217;p28"/>
          <p:cNvSpPr txBox="1">
            <a:spLocks noGrp="1"/>
          </p:cNvSpPr>
          <p:nvPr>
            <p:ph type="title"/>
          </p:nvPr>
        </p:nvSpPr>
        <p:spPr>
          <a:xfrm>
            <a:off x="598023" y="1"/>
            <a:ext cx="11362564" cy="2268682"/>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18" name="Google Shape;218;p28"/>
          <p:cNvSpPr>
            <a:spLocks noGrp="1"/>
          </p:cNvSpPr>
          <p:nvPr>
            <p:ph type="pic" idx="7"/>
          </p:nvPr>
        </p:nvSpPr>
        <p:spPr>
          <a:xfrm>
            <a:off x="1934944" y="2724314"/>
            <a:ext cx="1057100" cy="1056951"/>
          </a:xfrm>
          <a:prstGeom prst="rect">
            <a:avLst/>
          </a:prstGeom>
          <a:noFill/>
          <a:ln>
            <a:noFill/>
          </a:ln>
        </p:spPr>
      </p:sp>
      <p:sp>
        <p:nvSpPr>
          <p:cNvPr id="219" name="Google Shape;219;p28"/>
          <p:cNvSpPr>
            <a:spLocks noGrp="1"/>
          </p:cNvSpPr>
          <p:nvPr>
            <p:ph type="pic" idx="8"/>
          </p:nvPr>
        </p:nvSpPr>
        <p:spPr>
          <a:xfrm>
            <a:off x="5750959" y="2724314"/>
            <a:ext cx="1057100" cy="1056951"/>
          </a:xfrm>
          <a:prstGeom prst="rect">
            <a:avLst/>
          </a:prstGeom>
          <a:noFill/>
          <a:ln>
            <a:noFill/>
          </a:ln>
        </p:spPr>
      </p:sp>
      <p:sp>
        <p:nvSpPr>
          <p:cNvPr id="220" name="Google Shape;220;p28"/>
          <p:cNvSpPr>
            <a:spLocks noGrp="1"/>
          </p:cNvSpPr>
          <p:nvPr>
            <p:ph type="pic" idx="9"/>
          </p:nvPr>
        </p:nvSpPr>
        <p:spPr>
          <a:xfrm>
            <a:off x="9566565" y="2724314"/>
            <a:ext cx="1057100" cy="1056951"/>
          </a:xfrm>
          <a:prstGeom prst="rect">
            <a:avLst/>
          </a:prstGeom>
          <a:noFill/>
          <a:ln>
            <a:noFill/>
          </a:ln>
        </p:spPr>
      </p:sp>
    </p:spTree>
    <p:extLst>
      <p:ext uri="{BB962C8B-B14F-4D97-AF65-F5344CB8AC3E}">
        <p14:creationId xmlns:p14="http://schemas.microsoft.com/office/powerpoint/2010/main" val="34889617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221"/>
        <p:cNvGrpSpPr/>
        <p:nvPr/>
      </p:nvGrpSpPr>
      <p:grpSpPr>
        <a:xfrm>
          <a:off x="0" y="0"/>
          <a:ext cx="0" cy="0"/>
          <a:chOff x="0" y="0"/>
          <a:chExt cx="0" cy="0"/>
        </a:xfrm>
      </p:grpSpPr>
      <p:sp>
        <p:nvSpPr>
          <p:cNvPr id="222" name="Google Shape;222;p29"/>
          <p:cNvSpPr/>
          <p:nvPr/>
        </p:nvSpPr>
        <p:spPr>
          <a:xfrm>
            <a:off x="9649942" y="2268695"/>
            <a:ext cx="1869551" cy="1865206"/>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23" name="Google Shape;223;p29"/>
          <p:cNvSpPr/>
          <p:nvPr/>
        </p:nvSpPr>
        <p:spPr>
          <a:xfrm>
            <a:off x="6756836" y="2268695"/>
            <a:ext cx="1869551" cy="1865206"/>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24" name="Google Shape;224;p29"/>
          <p:cNvSpPr/>
          <p:nvPr/>
        </p:nvSpPr>
        <p:spPr>
          <a:xfrm>
            <a:off x="916970" y="2268695"/>
            <a:ext cx="1869551" cy="18652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25" name="Google Shape;225;p29"/>
          <p:cNvSpPr/>
          <p:nvPr/>
        </p:nvSpPr>
        <p:spPr>
          <a:xfrm>
            <a:off x="3867947" y="2268695"/>
            <a:ext cx="1869551" cy="1865206"/>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26" name="Google Shape;226;p29"/>
          <p:cNvSpPr txBox="1">
            <a:spLocks noGrp="1"/>
          </p:cNvSpPr>
          <p:nvPr>
            <p:ph type="subTitle" idx="1"/>
          </p:nvPr>
        </p:nvSpPr>
        <p:spPr>
          <a:xfrm>
            <a:off x="520985" y="4597758"/>
            <a:ext cx="2661520" cy="39776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7" name="Google Shape;227;p29"/>
          <p:cNvSpPr txBox="1">
            <a:spLocks noGrp="1"/>
          </p:cNvSpPr>
          <p:nvPr>
            <p:ph type="subTitle" idx="2"/>
          </p:nvPr>
        </p:nvSpPr>
        <p:spPr>
          <a:xfrm>
            <a:off x="520985" y="5020538"/>
            <a:ext cx="2661520" cy="68374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28" name="Google Shape;228;p29"/>
          <p:cNvSpPr txBox="1">
            <a:spLocks noGrp="1"/>
          </p:cNvSpPr>
          <p:nvPr>
            <p:ph type="subTitle" idx="3"/>
          </p:nvPr>
        </p:nvSpPr>
        <p:spPr>
          <a:xfrm>
            <a:off x="3471962" y="4597758"/>
            <a:ext cx="2661520" cy="39776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29" name="Google Shape;229;p29"/>
          <p:cNvSpPr txBox="1">
            <a:spLocks noGrp="1"/>
          </p:cNvSpPr>
          <p:nvPr>
            <p:ph type="subTitle" idx="4"/>
          </p:nvPr>
        </p:nvSpPr>
        <p:spPr>
          <a:xfrm>
            <a:off x="3471962" y="5020538"/>
            <a:ext cx="2661520" cy="68374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0" name="Google Shape;230;p29"/>
          <p:cNvSpPr txBox="1">
            <a:spLocks noGrp="1"/>
          </p:cNvSpPr>
          <p:nvPr>
            <p:ph type="subTitle" idx="5"/>
          </p:nvPr>
        </p:nvSpPr>
        <p:spPr>
          <a:xfrm>
            <a:off x="6360852" y="4597758"/>
            <a:ext cx="2661520" cy="39776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1" name="Google Shape;231;p29"/>
          <p:cNvSpPr txBox="1">
            <a:spLocks noGrp="1"/>
          </p:cNvSpPr>
          <p:nvPr>
            <p:ph type="subTitle" idx="6"/>
          </p:nvPr>
        </p:nvSpPr>
        <p:spPr>
          <a:xfrm>
            <a:off x="6360852" y="5020538"/>
            <a:ext cx="2661520" cy="68374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2" name="Google Shape;232;p29"/>
          <p:cNvSpPr txBox="1">
            <a:spLocks noGrp="1"/>
          </p:cNvSpPr>
          <p:nvPr>
            <p:ph type="subTitle" idx="7"/>
          </p:nvPr>
        </p:nvSpPr>
        <p:spPr>
          <a:xfrm>
            <a:off x="9253957" y="4597758"/>
            <a:ext cx="2661520" cy="39776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233" name="Google Shape;233;p29"/>
          <p:cNvSpPr txBox="1">
            <a:spLocks noGrp="1"/>
          </p:cNvSpPr>
          <p:nvPr>
            <p:ph type="subTitle" idx="8"/>
          </p:nvPr>
        </p:nvSpPr>
        <p:spPr>
          <a:xfrm>
            <a:off x="9253957" y="5020538"/>
            <a:ext cx="2661520" cy="683746"/>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234" name="Google Shape;234;p29"/>
          <p:cNvSpPr txBox="1">
            <a:spLocks noGrp="1"/>
          </p:cNvSpPr>
          <p:nvPr>
            <p:ph type="title"/>
          </p:nvPr>
        </p:nvSpPr>
        <p:spPr>
          <a:xfrm>
            <a:off x="598023" y="1"/>
            <a:ext cx="11362564" cy="2268682"/>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35" name="Google Shape;235;p29"/>
          <p:cNvSpPr>
            <a:spLocks noGrp="1"/>
          </p:cNvSpPr>
          <p:nvPr>
            <p:ph type="pic" idx="9"/>
          </p:nvPr>
        </p:nvSpPr>
        <p:spPr>
          <a:xfrm>
            <a:off x="1323195" y="2672822"/>
            <a:ext cx="1057100" cy="1056951"/>
          </a:xfrm>
          <a:prstGeom prst="rect">
            <a:avLst/>
          </a:prstGeom>
          <a:noFill/>
          <a:ln>
            <a:noFill/>
          </a:ln>
        </p:spPr>
      </p:sp>
      <p:sp>
        <p:nvSpPr>
          <p:cNvPr id="236" name="Google Shape;236;p29"/>
          <p:cNvSpPr>
            <a:spLocks noGrp="1"/>
          </p:cNvSpPr>
          <p:nvPr>
            <p:ph type="pic" idx="13"/>
          </p:nvPr>
        </p:nvSpPr>
        <p:spPr>
          <a:xfrm>
            <a:off x="4274172" y="2672822"/>
            <a:ext cx="1057100" cy="1056951"/>
          </a:xfrm>
          <a:prstGeom prst="rect">
            <a:avLst/>
          </a:prstGeom>
          <a:noFill/>
          <a:ln>
            <a:noFill/>
          </a:ln>
        </p:spPr>
      </p:sp>
      <p:sp>
        <p:nvSpPr>
          <p:cNvPr id="237" name="Google Shape;237;p29"/>
          <p:cNvSpPr>
            <a:spLocks noGrp="1"/>
          </p:cNvSpPr>
          <p:nvPr>
            <p:ph type="pic" idx="14"/>
          </p:nvPr>
        </p:nvSpPr>
        <p:spPr>
          <a:xfrm>
            <a:off x="7134126" y="2672822"/>
            <a:ext cx="1057100" cy="1056951"/>
          </a:xfrm>
          <a:prstGeom prst="rect">
            <a:avLst/>
          </a:prstGeom>
          <a:noFill/>
          <a:ln>
            <a:noFill/>
          </a:ln>
        </p:spPr>
      </p:sp>
      <p:sp>
        <p:nvSpPr>
          <p:cNvPr id="238" name="Google Shape;238;p29"/>
          <p:cNvSpPr>
            <a:spLocks noGrp="1"/>
          </p:cNvSpPr>
          <p:nvPr>
            <p:ph type="pic" idx="15"/>
          </p:nvPr>
        </p:nvSpPr>
        <p:spPr>
          <a:xfrm>
            <a:off x="10056180" y="2672822"/>
            <a:ext cx="1057100" cy="1056951"/>
          </a:xfrm>
          <a:prstGeom prst="rect">
            <a:avLst/>
          </a:prstGeom>
          <a:noFill/>
          <a:ln>
            <a:noFill/>
          </a:ln>
        </p:spPr>
      </p:sp>
    </p:spTree>
    <p:extLst>
      <p:ext uri="{BB962C8B-B14F-4D97-AF65-F5344CB8AC3E}">
        <p14:creationId xmlns:p14="http://schemas.microsoft.com/office/powerpoint/2010/main" val="2469449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239"/>
        <p:cNvGrpSpPr/>
        <p:nvPr/>
      </p:nvGrpSpPr>
      <p:grpSpPr>
        <a:xfrm>
          <a:off x="0" y="0"/>
          <a:ext cx="0" cy="0"/>
          <a:chOff x="0" y="0"/>
          <a:chExt cx="0" cy="0"/>
        </a:xfrm>
      </p:grpSpPr>
      <p:sp>
        <p:nvSpPr>
          <p:cNvPr id="240" name="Google Shape;240;p30"/>
          <p:cNvSpPr/>
          <p:nvPr/>
        </p:nvSpPr>
        <p:spPr>
          <a:xfrm>
            <a:off x="5285502" y="1478681"/>
            <a:ext cx="1865471" cy="1865206"/>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41" name="Google Shape;241;p30"/>
          <p:cNvSpPr txBox="1">
            <a:spLocks noGrp="1"/>
          </p:cNvSpPr>
          <p:nvPr>
            <p:ph type="title"/>
          </p:nvPr>
        </p:nvSpPr>
        <p:spPr>
          <a:xfrm>
            <a:off x="906827" y="3788108"/>
            <a:ext cx="10622822" cy="809398"/>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42" name="Google Shape;242;p30"/>
          <p:cNvSpPr txBox="1">
            <a:spLocks noGrp="1"/>
          </p:cNvSpPr>
          <p:nvPr>
            <p:ph type="subTitle" idx="1"/>
          </p:nvPr>
        </p:nvSpPr>
        <p:spPr>
          <a:xfrm>
            <a:off x="907847" y="4619751"/>
            <a:ext cx="10620782" cy="80817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243" name="Google Shape;243;p30"/>
          <p:cNvSpPr>
            <a:spLocks noGrp="1"/>
          </p:cNvSpPr>
          <p:nvPr>
            <p:ph type="pic" idx="2"/>
          </p:nvPr>
        </p:nvSpPr>
        <p:spPr>
          <a:xfrm>
            <a:off x="5689688" y="1882809"/>
            <a:ext cx="1057100" cy="1056951"/>
          </a:xfrm>
          <a:prstGeom prst="rect">
            <a:avLst/>
          </a:prstGeom>
          <a:noFill/>
          <a:ln>
            <a:noFill/>
          </a:ln>
        </p:spPr>
      </p:sp>
    </p:spTree>
    <p:extLst>
      <p:ext uri="{BB962C8B-B14F-4D97-AF65-F5344CB8AC3E}">
        <p14:creationId xmlns:p14="http://schemas.microsoft.com/office/powerpoint/2010/main" val="3857255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244"/>
        <p:cNvGrpSpPr/>
        <p:nvPr/>
      </p:nvGrpSpPr>
      <p:grpSpPr>
        <a:xfrm>
          <a:off x="0" y="0"/>
          <a:ext cx="0" cy="0"/>
          <a:chOff x="0" y="0"/>
          <a:chExt cx="0" cy="0"/>
        </a:xfrm>
      </p:grpSpPr>
      <p:sp>
        <p:nvSpPr>
          <p:cNvPr id="245" name="Google Shape;245;p31"/>
          <p:cNvSpPr/>
          <p:nvPr/>
        </p:nvSpPr>
        <p:spPr>
          <a:xfrm>
            <a:off x="5285502" y="1478681"/>
            <a:ext cx="1865471" cy="1865206"/>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46" name="Google Shape;246;p31"/>
          <p:cNvSpPr txBox="1">
            <a:spLocks noGrp="1"/>
          </p:cNvSpPr>
          <p:nvPr>
            <p:ph type="title"/>
          </p:nvPr>
        </p:nvSpPr>
        <p:spPr>
          <a:xfrm>
            <a:off x="906827" y="3788108"/>
            <a:ext cx="10622822" cy="809398"/>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ctr">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247" name="Google Shape;247;p31"/>
          <p:cNvSpPr txBox="1">
            <a:spLocks noGrp="1"/>
          </p:cNvSpPr>
          <p:nvPr>
            <p:ph type="subTitle" idx="1"/>
          </p:nvPr>
        </p:nvSpPr>
        <p:spPr>
          <a:xfrm>
            <a:off x="907847" y="4619751"/>
            <a:ext cx="10620782" cy="808174"/>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248" name="Google Shape;248;p31"/>
          <p:cNvSpPr>
            <a:spLocks noGrp="1"/>
          </p:cNvSpPr>
          <p:nvPr>
            <p:ph type="pic" idx="2"/>
          </p:nvPr>
        </p:nvSpPr>
        <p:spPr>
          <a:xfrm>
            <a:off x="5689688" y="1882809"/>
            <a:ext cx="1057100" cy="1056951"/>
          </a:xfrm>
          <a:prstGeom prst="rect">
            <a:avLst/>
          </a:prstGeom>
          <a:noFill/>
          <a:ln>
            <a:noFill/>
          </a:ln>
        </p:spPr>
      </p:sp>
    </p:spTree>
    <p:extLst>
      <p:ext uri="{BB962C8B-B14F-4D97-AF65-F5344CB8AC3E}">
        <p14:creationId xmlns:p14="http://schemas.microsoft.com/office/powerpoint/2010/main" val="8554284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2849507" y="2906016"/>
            <a:ext cx="8563541" cy="809398"/>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251" name="Google Shape;251;p32"/>
          <p:cNvSpPr/>
          <p:nvPr/>
        </p:nvSpPr>
        <p:spPr>
          <a:xfrm>
            <a:off x="696620" y="2564660"/>
            <a:ext cx="1865471" cy="1865206"/>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2" name="Google Shape;252;p32"/>
          <p:cNvSpPr txBox="1">
            <a:spLocks noGrp="1"/>
          </p:cNvSpPr>
          <p:nvPr>
            <p:ph type="subTitle" idx="1"/>
          </p:nvPr>
        </p:nvSpPr>
        <p:spPr>
          <a:xfrm>
            <a:off x="2843807" y="3653241"/>
            <a:ext cx="8568846" cy="4352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253" name="Google Shape;253;p32"/>
          <p:cNvSpPr>
            <a:spLocks noGrp="1"/>
          </p:cNvSpPr>
          <p:nvPr>
            <p:ph type="pic" idx="2"/>
          </p:nvPr>
        </p:nvSpPr>
        <p:spPr>
          <a:xfrm>
            <a:off x="1100805" y="2968788"/>
            <a:ext cx="1057100" cy="1056951"/>
          </a:xfrm>
          <a:prstGeom prst="rect">
            <a:avLst/>
          </a:prstGeom>
          <a:noFill/>
          <a:ln>
            <a:noFill/>
          </a:ln>
        </p:spPr>
      </p:sp>
    </p:spTree>
    <p:extLst>
      <p:ext uri="{BB962C8B-B14F-4D97-AF65-F5344CB8AC3E}">
        <p14:creationId xmlns:p14="http://schemas.microsoft.com/office/powerpoint/2010/main" val="28781623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254"/>
        <p:cNvGrpSpPr/>
        <p:nvPr/>
      </p:nvGrpSpPr>
      <p:grpSpPr>
        <a:xfrm>
          <a:off x="0" y="0"/>
          <a:ext cx="0" cy="0"/>
          <a:chOff x="0" y="0"/>
          <a:chExt cx="0" cy="0"/>
        </a:xfrm>
      </p:grpSpPr>
      <p:sp>
        <p:nvSpPr>
          <p:cNvPr id="255" name="Google Shape;255;p33"/>
          <p:cNvSpPr/>
          <p:nvPr/>
        </p:nvSpPr>
        <p:spPr>
          <a:xfrm>
            <a:off x="696620" y="2564660"/>
            <a:ext cx="1865471" cy="1865206"/>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56" name="Google Shape;256;p33"/>
          <p:cNvSpPr txBox="1">
            <a:spLocks noGrp="1"/>
          </p:cNvSpPr>
          <p:nvPr>
            <p:ph type="title"/>
          </p:nvPr>
        </p:nvSpPr>
        <p:spPr>
          <a:xfrm>
            <a:off x="2849507" y="2906016"/>
            <a:ext cx="8563541" cy="809398"/>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1"/>
          </p:nvPr>
        </p:nvSpPr>
        <p:spPr>
          <a:xfrm>
            <a:off x="2843807" y="3653241"/>
            <a:ext cx="8568846" cy="4352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258" name="Google Shape;258;p33"/>
          <p:cNvSpPr>
            <a:spLocks noGrp="1"/>
          </p:cNvSpPr>
          <p:nvPr>
            <p:ph type="pic" idx="2"/>
          </p:nvPr>
        </p:nvSpPr>
        <p:spPr>
          <a:xfrm>
            <a:off x="1100805" y="2968788"/>
            <a:ext cx="1057100" cy="1056951"/>
          </a:xfrm>
          <a:prstGeom prst="rect">
            <a:avLst/>
          </a:prstGeom>
          <a:noFill/>
          <a:ln>
            <a:noFill/>
          </a:ln>
        </p:spPr>
      </p:sp>
    </p:spTree>
    <p:extLst>
      <p:ext uri="{BB962C8B-B14F-4D97-AF65-F5344CB8AC3E}">
        <p14:creationId xmlns:p14="http://schemas.microsoft.com/office/powerpoint/2010/main" val="31747822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259"/>
        <p:cNvGrpSpPr/>
        <p:nvPr/>
      </p:nvGrpSpPr>
      <p:grpSpPr>
        <a:xfrm>
          <a:off x="0" y="0"/>
          <a:ext cx="0" cy="0"/>
          <a:chOff x="0" y="0"/>
          <a:chExt cx="0" cy="0"/>
        </a:xfrm>
      </p:grpSpPr>
      <p:sp>
        <p:nvSpPr>
          <p:cNvPr id="260" name="Google Shape;260;p34"/>
          <p:cNvSpPr/>
          <p:nvPr/>
        </p:nvSpPr>
        <p:spPr>
          <a:xfrm>
            <a:off x="696620" y="2564660"/>
            <a:ext cx="1865471" cy="1865206"/>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61" name="Google Shape;261;p34"/>
          <p:cNvSpPr txBox="1">
            <a:spLocks noGrp="1"/>
          </p:cNvSpPr>
          <p:nvPr>
            <p:ph type="title"/>
          </p:nvPr>
        </p:nvSpPr>
        <p:spPr>
          <a:xfrm>
            <a:off x="2849507" y="2906016"/>
            <a:ext cx="8563541" cy="809398"/>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800"/>
              <a:buFont typeface="Arial"/>
              <a:buNone/>
              <a:defRPr sz="5163" b="1" i="0" u="none" strike="noStrike" cap="none">
                <a:solidFill>
                  <a:schemeClr val="dk1"/>
                </a:solidFill>
                <a:latin typeface="Arial"/>
                <a:ea typeface="Arial"/>
                <a:cs typeface="Arial"/>
                <a:sym typeface="Arial"/>
              </a:defRPr>
            </a:lvl9pPr>
          </a:lstStyle>
          <a:p>
            <a:endParaRPr/>
          </a:p>
        </p:txBody>
      </p:sp>
      <p:sp>
        <p:nvSpPr>
          <p:cNvPr id="262" name="Google Shape;262;p34"/>
          <p:cNvSpPr txBox="1">
            <a:spLocks noGrp="1"/>
          </p:cNvSpPr>
          <p:nvPr>
            <p:ph type="subTitle" idx="1"/>
          </p:nvPr>
        </p:nvSpPr>
        <p:spPr>
          <a:xfrm>
            <a:off x="2843807" y="3653241"/>
            <a:ext cx="8568846" cy="43529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600"/>
              <a:buFont typeface="Roboto Mono"/>
              <a:buNone/>
              <a:defRPr sz="2174"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2pPr>
            <a:lvl3pPr lvl="2"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3pPr>
            <a:lvl4pPr lvl="3"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4pPr>
            <a:lvl5pPr lvl="4"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5pPr>
            <a:lvl6pPr lvl="5"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6pPr>
            <a:lvl7pPr lvl="6"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7pPr>
            <a:lvl8pPr lvl="7"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8pPr>
            <a:lvl9pPr lvl="8" algn="l">
              <a:lnSpc>
                <a:spcPct val="90000"/>
              </a:lnSpc>
              <a:spcBef>
                <a:spcPts val="0"/>
              </a:spcBef>
              <a:spcAft>
                <a:spcPts val="0"/>
              </a:spcAft>
              <a:buClr>
                <a:schemeClr val="dk2"/>
              </a:buClr>
              <a:buSzPts val="1600"/>
              <a:buFont typeface="Roboto Mono"/>
              <a:buNone/>
              <a:defRPr sz="2174">
                <a:solidFill>
                  <a:schemeClr val="dk2"/>
                </a:solidFill>
                <a:latin typeface="Roboto Mono"/>
                <a:ea typeface="Roboto Mono"/>
                <a:cs typeface="Roboto Mono"/>
                <a:sym typeface="Roboto Mono"/>
              </a:defRPr>
            </a:lvl9pPr>
          </a:lstStyle>
          <a:p>
            <a:endParaRPr/>
          </a:p>
        </p:txBody>
      </p:sp>
      <p:sp>
        <p:nvSpPr>
          <p:cNvPr id="263" name="Google Shape;263;p34"/>
          <p:cNvSpPr>
            <a:spLocks noGrp="1"/>
          </p:cNvSpPr>
          <p:nvPr>
            <p:ph type="pic" idx="2"/>
          </p:nvPr>
        </p:nvSpPr>
        <p:spPr>
          <a:xfrm>
            <a:off x="1100805" y="2968788"/>
            <a:ext cx="1057100" cy="1056951"/>
          </a:xfrm>
          <a:prstGeom prst="rect">
            <a:avLst/>
          </a:prstGeom>
          <a:noFill/>
          <a:ln>
            <a:noFill/>
          </a:ln>
        </p:spPr>
      </p:sp>
    </p:spTree>
    <p:extLst>
      <p:ext uri="{BB962C8B-B14F-4D97-AF65-F5344CB8AC3E}">
        <p14:creationId xmlns:p14="http://schemas.microsoft.com/office/powerpoint/2010/main" val="22545298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264"/>
        <p:cNvGrpSpPr/>
        <p:nvPr/>
      </p:nvGrpSpPr>
      <p:grpSpPr>
        <a:xfrm>
          <a:off x="0" y="0"/>
          <a:ext cx="0" cy="0"/>
          <a:chOff x="0" y="0"/>
          <a:chExt cx="0" cy="0"/>
        </a:xfrm>
      </p:grpSpPr>
      <p:sp>
        <p:nvSpPr>
          <p:cNvPr id="265" name="Google Shape;265;p35"/>
          <p:cNvSpPr/>
          <p:nvPr/>
        </p:nvSpPr>
        <p:spPr>
          <a:xfrm>
            <a:off x="12455132" y="5257851"/>
            <a:ext cx="1580296" cy="2648594"/>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66" name="Google Shape;266;p35"/>
          <p:cNvSpPr/>
          <p:nvPr/>
        </p:nvSpPr>
        <p:spPr>
          <a:xfrm>
            <a:off x="12458239" y="4364584"/>
            <a:ext cx="1943199" cy="4122107"/>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67" name="Google Shape;267;p35"/>
          <p:cNvSpPr/>
          <p:nvPr/>
        </p:nvSpPr>
        <p:spPr>
          <a:xfrm>
            <a:off x="11486639" y="7018378"/>
            <a:ext cx="1943199" cy="1178188"/>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268" name="Google Shape;268;p35"/>
          <p:cNvSpPr txBox="1">
            <a:spLocks noGrp="1"/>
          </p:cNvSpPr>
          <p:nvPr>
            <p:ph type="title"/>
          </p:nvPr>
        </p:nvSpPr>
        <p:spPr>
          <a:xfrm>
            <a:off x="621824" y="1288756"/>
            <a:ext cx="9677030" cy="441701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2696671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269"/>
        <p:cNvGrpSpPr/>
        <p:nvPr/>
      </p:nvGrpSpPr>
      <p:grpSpPr>
        <a:xfrm>
          <a:off x="0" y="0"/>
          <a:ext cx="0" cy="0"/>
          <a:chOff x="0" y="0"/>
          <a:chExt cx="0" cy="0"/>
        </a:xfrm>
      </p:grpSpPr>
      <p:sp>
        <p:nvSpPr>
          <p:cNvPr id="270" name="Google Shape;270;p36"/>
          <p:cNvSpPr txBox="1">
            <a:spLocks noGrp="1"/>
          </p:cNvSpPr>
          <p:nvPr>
            <p:ph type="title"/>
          </p:nvPr>
        </p:nvSpPr>
        <p:spPr>
          <a:xfrm>
            <a:off x="621824" y="1288756"/>
            <a:ext cx="9677030" cy="441701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2367695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a:off x="621824" y="1288756"/>
            <a:ext cx="9677030" cy="441701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4400"/>
              <a:buFont typeface="Arial"/>
              <a:buNone/>
              <a:defRPr sz="5978"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4400"/>
              <a:buFont typeface="Arial"/>
              <a:buNone/>
              <a:defRPr sz="5978" b="1" i="0" u="none" strike="noStrike" cap="none">
                <a:solidFill>
                  <a:srgbClr val="F0F6FC"/>
                </a:solidFill>
                <a:latin typeface="Arial"/>
                <a:ea typeface="Arial"/>
                <a:cs typeface="Arial"/>
                <a:sym typeface="Arial"/>
              </a:defRPr>
            </a:lvl9pPr>
          </a:lstStyle>
          <a:p>
            <a:endParaRPr/>
          </a:p>
        </p:txBody>
      </p:sp>
    </p:spTree>
    <p:extLst>
      <p:ext uri="{BB962C8B-B14F-4D97-AF65-F5344CB8AC3E}">
        <p14:creationId xmlns:p14="http://schemas.microsoft.com/office/powerpoint/2010/main" val="3843781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273"/>
        <p:cNvGrpSpPr/>
        <p:nvPr/>
      </p:nvGrpSpPr>
      <p:grpSpPr>
        <a:xfrm>
          <a:off x="0" y="0"/>
          <a:ext cx="0" cy="0"/>
          <a:chOff x="0" y="0"/>
          <a:chExt cx="0" cy="0"/>
        </a:xfrm>
      </p:grpSpPr>
      <p:sp>
        <p:nvSpPr>
          <p:cNvPr id="274" name="Google Shape;274;p38"/>
          <p:cNvSpPr/>
          <p:nvPr/>
        </p:nvSpPr>
        <p:spPr>
          <a:xfrm>
            <a:off x="4054911" y="6061922"/>
            <a:ext cx="4326653" cy="815926"/>
          </a:xfrm>
          <a:prstGeom prst="rect">
            <a:avLst/>
          </a:prstGeom>
          <a:solidFill>
            <a:srgbClr val="090C0F"/>
          </a:soli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pic>
        <p:nvPicPr>
          <p:cNvPr id="275" name="Google Shape;275;p38"/>
          <p:cNvPicPr preferRelativeResize="0"/>
          <p:nvPr/>
        </p:nvPicPr>
        <p:blipFill rotWithShape="1">
          <a:blip r:embed="rId2">
            <a:alphaModFix/>
          </a:blip>
          <a:srcRect/>
          <a:stretch/>
        </p:blipFill>
        <p:spPr>
          <a:xfrm rot="2037362">
            <a:off x="-3238494" y="-929577"/>
            <a:ext cx="18913462" cy="14497033"/>
          </a:xfrm>
          <a:prstGeom prst="rect">
            <a:avLst/>
          </a:prstGeom>
          <a:noFill/>
          <a:ln>
            <a:noFill/>
          </a:ln>
        </p:spPr>
      </p:pic>
      <p:sp>
        <p:nvSpPr>
          <p:cNvPr id="276" name="Google Shape;276;p38"/>
          <p:cNvSpPr txBox="1"/>
          <p:nvPr/>
        </p:nvSpPr>
        <p:spPr>
          <a:xfrm>
            <a:off x="0" y="388585"/>
            <a:ext cx="12436475" cy="1170782"/>
          </a:xfrm>
          <a:prstGeom prst="rect">
            <a:avLst/>
          </a:prstGeom>
          <a:noFill/>
          <a:ln>
            <a:noFill/>
          </a:ln>
        </p:spPr>
        <p:txBody>
          <a:bodyPr spcFirstLastPara="1" wrap="square" lIns="124212" tIns="124212" rIns="124212" bIns="124212" anchor="t" anchorCtr="0">
            <a:spAutoFit/>
          </a:bodyPr>
          <a:lstStyle/>
          <a:p>
            <a:pPr marL="0" marR="0" lvl="0" indent="0" algn="ctr" rtl="0">
              <a:spcBef>
                <a:spcPts val="0"/>
              </a:spcBef>
              <a:spcAft>
                <a:spcPts val="0"/>
              </a:spcAft>
              <a:buClr>
                <a:schemeClr val="accent4"/>
              </a:buClr>
              <a:buSzPts val="4400"/>
              <a:buFont typeface="Arial"/>
              <a:buNone/>
            </a:pPr>
            <a:r>
              <a:rPr lang="en-US" sz="5978" b="1" i="0">
                <a:solidFill>
                  <a:schemeClr val="accent4"/>
                </a:solidFill>
                <a:latin typeface="Arial"/>
                <a:ea typeface="Arial"/>
                <a:cs typeface="Arial"/>
                <a:sym typeface="Arial"/>
              </a:rPr>
              <a:t>Where the world builds </a:t>
            </a:r>
            <a:r>
              <a:rPr lang="en-US" sz="5978" b="1" i="0">
                <a:solidFill>
                  <a:schemeClr val="accent6"/>
                </a:solidFill>
                <a:latin typeface="Arial"/>
                <a:ea typeface="Arial"/>
                <a:cs typeface="Arial"/>
                <a:sym typeface="Arial"/>
              </a:rPr>
              <a:t>software</a:t>
            </a:r>
            <a:endParaRPr sz="5978" b="1" i="0">
              <a:solidFill>
                <a:schemeClr val="accent6"/>
              </a:solidFill>
              <a:latin typeface="Arial"/>
              <a:ea typeface="Arial"/>
              <a:cs typeface="Arial"/>
              <a:sym typeface="Arial"/>
            </a:endParaRPr>
          </a:p>
        </p:txBody>
      </p:sp>
      <p:grpSp>
        <p:nvGrpSpPr>
          <p:cNvPr id="277" name="Google Shape;277;p38"/>
          <p:cNvGrpSpPr/>
          <p:nvPr/>
        </p:nvGrpSpPr>
        <p:grpSpPr>
          <a:xfrm>
            <a:off x="295305" y="1442440"/>
            <a:ext cx="11845865" cy="1373661"/>
            <a:chOff x="193300" y="1138125"/>
            <a:chExt cx="8709750" cy="1010137"/>
          </a:xfrm>
        </p:grpSpPr>
        <p:sp>
          <p:nvSpPr>
            <p:cNvPr id="278" name="Google Shape;278;p38"/>
            <p:cNvSpPr txBox="1"/>
            <p:nvPr/>
          </p:nvSpPr>
          <p:spPr>
            <a:xfrm>
              <a:off x="193300" y="1138125"/>
              <a:ext cx="1485900" cy="68923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83M+</a:t>
              </a:r>
              <a:endParaRPr sz="4891" b="1" i="0">
                <a:solidFill>
                  <a:schemeClr val="dk1"/>
                </a:solidFill>
                <a:latin typeface="Arial"/>
                <a:ea typeface="Arial"/>
                <a:cs typeface="Arial"/>
                <a:sym typeface="Arial"/>
              </a:endParaRPr>
            </a:p>
          </p:txBody>
        </p:sp>
        <p:sp>
          <p:nvSpPr>
            <p:cNvPr id="279" name="Google Shape;279;p38"/>
            <p:cNvSpPr txBox="1"/>
            <p:nvPr/>
          </p:nvSpPr>
          <p:spPr>
            <a:xfrm>
              <a:off x="1897823" y="1138125"/>
              <a:ext cx="1485900" cy="68923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4M+</a:t>
              </a:r>
              <a:endParaRPr sz="4891" b="1" i="0">
                <a:solidFill>
                  <a:schemeClr val="dk1"/>
                </a:solidFill>
                <a:latin typeface="Arial"/>
                <a:ea typeface="Arial"/>
                <a:cs typeface="Arial"/>
                <a:sym typeface="Arial"/>
              </a:endParaRPr>
            </a:p>
          </p:txBody>
        </p:sp>
        <p:sp>
          <p:nvSpPr>
            <p:cNvPr id="280" name="Google Shape;280;p38"/>
            <p:cNvSpPr txBox="1"/>
            <p:nvPr/>
          </p:nvSpPr>
          <p:spPr>
            <a:xfrm>
              <a:off x="3549999" y="1138125"/>
              <a:ext cx="1485900" cy="68923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2.6B+</a:t>
              </a:r>
              <a:endParaRPr sz="4891" b="1" i="0">
                <a:solidFill>
                  <a:schemeClr val="dk1"/>
                </a:solidFill>
                <a:latin typeface="Arial"/>
                <a:ea typeface="Arial"/>
                <a:cs typeface="Arial"/>
                <a:sym typeface="Arial"/>
              </a:endParaRPr>
            </a:p>
          </p:txBody>
        </p:sp>
        <p:sp>
          <p:nvSpPr>
            <p:cNvPr id="281" name="Google Shape;281;p38"/>
            <p:cNvSpPr txBox="1"/>
            <p:nvPr/>
          </p:nvSpPr>
          <p:spPr>
            <a:xfrm>
              <a:off x="5223024" y="1138125"/>
              <a:ext cx="1666800" cy="68923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1,000+</a:t>
              </a:r>
              <a:endParaRPr sz="4891" b="1" i="0">
                <a:solidFill>
                  <a:schemeClr val="dk1"/>
                </a:solidFill>
                <a:latin typeface="Arial"/>
                <a:ea typeface="Arial"/>
                <a:cs typeface="Arial"/>
                <a:sym typeface="Arial"/>
              </a:endParaRPr>
            </a:p>
          </p:txBody>
        </p:sp>
        <p:sp>
          <p:nvSpPr>
            <p:cNvPr id="282" name="Google Shape;282;p38"/>
            <p:cNvSpPr txBox="1"/>
            <p:nvPr/>
          </p:nvSpPr>
          <p:spPr>
            <a:xfrm>
              <a:off x="7076950" y="1138125"/>
              <a:ext cx="1826100" cy="68923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US" sz="4891" b="1" i="0">
                  <a:solidFill>
                    <a:schemeClr val="dk1"/>
                  </a:solidFill>
                  <a:latin typeface="Arial"/>
                  <a:ea typeface="Arial"/>
                  <a:cs typeface="Arial"/>
                  <a:sym typeface="Arial"/>
                </a:rPr>
                <a:t>200M+</a:t>
              </a:r>
              <a:endParaRPr sz="4891" b="1" i="0">
                <a:solidFill>
                  <a:schemeClr val="dk1"/>
                </a:solidFill>
                <a:latin typeface="Arial"/>
                <a:ea typeface="Arial"/>
                <a:cs typeface="Arial"/>
                <a:sym typeface="Arial"/>
              </a:endParaRPr>
            </a:p>
          </p:txBody>
        </p:sp>
        <p:sp>
          <p:nvSpPr>
            <p:cNvPr id="283" name="Google Shape;283;p38"/>
            <p:cNvSpPr txBox="1"/>
            <p:nvPr/>
          </p:nvSpPr>
          <p:spPr>
            <a:xfrm>
              <a:off x="260650" y="1704872"/>
              <a:ext cx="1351200" cy="289582"/>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Developers</a:t>
              </a:r>
              <a:endParaRPr sz="1359" b="0" i="0">
                <a:solidFill>
                  <a:schemeClr val="dk2"/>
                </a:solidFill>
                <a:latin typeface="Arial"/>
                <a:ea typeface="Arial"/>
                <a:cs typeface="Arial"/>
                <a:sym typeface="Arial"/>
              </a:endParaRPr>
            </a:p>
          </p:txBody>
        </p:sp>
        <p:sp>
          <p:nvSpPr>
            <p:cNvPr id="284" name="Google Shape;284;p38"/>
            <p:cNvSpPr txBox="1"/>
            <p:nvPr/>
          </p:nvSpPr>
          <p:spPr>
            <a:xfrm>
              <a:off x="1965173" y="1704872"/>
              <a:ext cx="1351200" cy="289582"/>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Organizations</a:t>
              </a:r>
              <a:endParaRPr sz="1359" b="0" i="0">
                <a:solidFill>
                  <a:schemeClr val="dk2"/>
                </a:solidFill>
                <a:latin typeface="Arial"/>
                <a:ea typeface="Arial"/>
                <a:cs typeface="Arial"/>
                <a:sym typeface="Arial"/>
              </a:endParaRPr>
            </a:p>
          </p:txBody>
        </p:sp>
        <p:sp>
          <p:nvSpPr>
            <p:cNvPr id="285" name="Google Shape;285;p38"/>
            <p:cNvSpPr txBox="1"/>
            <p:nvPr/>
          </p:nvSpPr>
          <p:spPr>
            <a:xfrm>
              <a:off x="3617349" y="1704872"/>
              <a:ext cx="1351200" cy="44339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Contributions per year</a:t>
              </a:r>
              <a:endParaRPr sz="1359" b="0" i="0">
                <a:solidFill>
                  <a:schemeClr val="dk2"/>
                </a:solidFill>
                <a:latin typeface="Arial"/>
                <a:ea typeface="Arial"/>
                <a:cs typeface="Arial"/>
                <a:sym typeface="Arial"/>
              </a:endParaRPr>
            </a:p>
          </p:txBody>
        </p:sp>
        <p:sp>
          <p:nvSpPr>
            <p:cNvPr id="286" name="Google Shape;286;p38"/>
            <p:cNvSpPr txBox="1"/>
            <p:nvPr/>
          </p:nvSpPr>
          <p:spPr>
            <a:xfrm>
              <a:off x="5380824" y="1704872"/>
              <a:ext cx="1351200" cy="44339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Top open source communities</a:t>
              </a:r>
              <a:endParaRPr sz="1359" b="0" i="0">
                <a:solidFill>
                  <a:schemeClr val="dk2"/>
                </a:solidFill>
                <a:latin typeface="Arial"/>
                <a:ea typeface="Arial"/>
                <a:cs typeface="Arial"/>
                <a:sym typeface="Arial"/>
              </a:endParaRPr>
            </a:p>
          </p:txBody>
        </p:sp>
        <p:sp>
          <p:nvSpPr>
            <p:cNvPr id="287" name="Google Shape;287;p38"/>
            <p:cNvSpPr txBox="1"/>
            <p:nvPr/>
          </p:nvSpPr>
          <p:spPr>
            <a:xfrm>
              <a:off x="7148725" y="1704872"/>
              <a:ext cx="1682550" cy="44339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US" sz="1359" b="0" i="0">
                  <a:solidFill>
                    <a:schemeClr val="dk2"/>
                  </a:solidFill>
                  <a:latin typeface="Arial"/>
                  <a:ea typeface="Arial"/>
                  <a:cs typeface="Arial"/>
                  <a:sym typeface="Arial"/>
                </a:rPr>
                <a:t>Private + public repositories</a:t>
              </a:r>
              <a:endParaRPr sz="1359" b="0" i="0">
                <a:solidFill>
                  <a:schemeClr val="dk2"/>
                </a:solidFill>
                <a:latin typeface="Arial"/>
                <a:ea typeface="Arial"/>
                <a:cs typeface="Arial"/>
                <a:sym typeface="Arial"/>
              </a:endParaRPr>
            </a:p>
          </p:txBody>
        </p:sp>
      </p:grpSp>
    </p:spTree>
    <p:extLst>
      <p:ext uri="{BB962C8B-B14F-4D97-AF65-F5344CB8AC3E}">
        <p14:creationId xmlns:p14="http://schemas.microsoft.com/office/powerpoint/2010/main" val="32116388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855008" y="372395"/>
            <a:ext cx="10726460" cy="13519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9"/>
          <p:cNvSpPr txBox="1">
            <a:spLocks noGrp="1"/>
          </p:cNvSpPr>
          <p:nvPr>
            <p:ph type="body" idx="1"/>
          </p:nvPr>
        </p:nvSpPr>
        <p:spPr>
          <a:xfrm>
            <a:off x="855008" y="1861968"/>
            <a:ext cx="10726460" cy="4437962"/>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800"/>
              <a:buNone/>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373905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856627" y="372395"/>
            <a:ext cx="10726460" cy="13519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40"/>
          <p:cNvSpPr txBox="1">
            <a:spLocks noGrp="1"/>
          </p:cNvSpPr>
          <p:nvPr>
            <p:ph type="body" idx="1"/>
          </p:nvPr>
        </p:nvSpPr>
        <p:spPr>
          <a:xfrm>
            <a:off x="856629" y="1714631"/>
            <a:ext cx="5261211" cy="840314"/>
          </a:xfrm>
          <a:prstGeom prst="rect">
            <a:avLst/>
          </a:prstGeom>
          <a:noFill/>
          <a:ln>
            <a:noFill/>
          </a:ln>
        </p:spPr>
        <p:txBody>
          <a:bodyPr spcFirstLastPara="1" wrap="square" lIns="91425" tIns="45700" rIns="91425" bIns="45700" anchor="b" anchorCtr="0">
            <a:noAutofit/>
          </a:bodyPr>
          <a:lstStyle>
            <a:lvl1pPr marL="621152" lvl="0" indent="-310576" algn="l">
              <a:lnSpc>
                <a:spcPct val="90000"/>
              </a:lnSpc>
              <a:spcBef>
                <a:spcPts val="1019"/>
              </a:spcBef>
              <a:spcAft>
                <a:spcPts val="0"/>
              </a:spcAft>
              <a:buClr>
                <a:schemeClr val="dk1"/>
              </a:buClr>
              <a:buSzPts val="2000"/>
              <a:buFont typeface="Arial"/>
              <a:buNone/>
              <a:defRPr sz="2717" b="1" i="0">
                <a:latin typeface="Arial"/>
                <a:ea typeface="Arial"/>
                <a:cs typeface="Arial"/>
                <a:sym typeface="Arial"/>
              </a:defRPr>
            </a:lvl1pPr>
            <a:lvl2pPr marL="1242304" lvl="1" indent="-310576" algn="l">
              <a:lnSpc>
                <a:spcPct val="90000"/>
              </a:lnSpc>
              <a:spcBef>
                <a:spcPts val="509"/>
              </a:spcBef>
              <a:spcAft>
                <a:spcPts val="0"/>
              </a:spcAft>
              <a:buClr>
                <a:schemeClr val="dk2"/>
              </a:buClr>
              <a:buSzPts val="1500"/>
              <a:buFont typeface="Arial"/>
              <a:buNone/>
              <a:defRPr sz="2038" b="1"/>
            </a:lvl2pPr>
            <a:lvl3pPr marL="1863456" lvl="2" indent="-310576" algn="l">
              <a:lnSpc>
                <a:spcPct val="90000"/>
              </a:lnSpc>
              <a:spcBef>
                <a:spcPts val="509"/>
              </a:spcBef>
              <a:spcAft>
                <a:spcPts val="0"/>
              </a:spcAft>
              <a:buClr>
                <a:schemeClr val="dk2"/>
              </a:buClr>
              <a:buSzPts val="1350"/>
              <a:buFont typeface="Arial"/>
              <a:buNone/>
              <a:defRPr sz="1834" b="1"/>
            </a:lvl3pPr>
            <a:lvl4pPr marL="2484608" lvl="3" indent="-310576" algn="l">
              <a:lnSpc>
                <a:spcPct val="90000"/>
              </a:lnSpc>
              <a:spcBef>
                <a:spcPts val="509"/>
              </a:spcBef>
              <a:spcAft>
                <a:spcPts val="0"/>
              </a:spcAft>
              <a:buClr>
                <a:schemeClr val="dk2"/>
              </a:buClr>
              <a:buSzPts val="1200"/>
              <a:buFont typeface="Arial"/>
              <a:buNone/>
              <a:defRPr sz="1630" b="1"/>
            </a:lvl4pPr>
            <a:lvl5pPr marL="3105760" lvl="4" indent="-310576" algn="l">
              <a:lnSpc>
                <a:spcPct val="90000"/>
              </a:lnSpc>
              <a:spcBef>
                <a:spcPts val="509"/>
              </a:spcBef>
              <a:spcAft>
                <a:spcPts val="0"/>
              </a:spcAft>
              <a:buClr>
                <a:schemeClr val="dk2"/>
              </a:buClr>
              <a:buSzPts val="1200"/>
              <a:buFont typeface="Arial"/>
              <a:buNone/>
              <a:defRPr sz="1630" b="1"/>
            </a:lvl5pPr>
            <a:lvl6pPr marL="3726912" lvl="5" indent="-310576" algn="l">
              <a:lnSpc>
                <a:spcPct val="90000"/>
              </a:lnSpc>
              <a:spcBef>
                <a:spcPts val="509"/>
              </a:spcBef>
              <a:spcAft>
                <a:spcPts val="0"/>
              </a:spcAft>
              <a:buClr>
                <a:schemeClr val="dk1"/>
              </a:buClr>
              <a:buSzPts val="1200"/>
              <a:buNone/>
              <a:defRPr sz="1630" b="1"/>
            </a:lvl6pPr>
            <a:lvl7pPr marL="4348063" lvl="6" indent="-310576" algn="l">
              <a:lnSpc>
                <a:spcPct val="90000"/>
              </a:lnSpc>
              <a:spcBef>
                <a:spcPts val="509"/>
              </a:spcBef>
              <a:spcAft>
                <a:spcPts val="0"/>
              </a:spcAft>
              <a:buClr>
                <a:schemeClr val="dk1"/>
              </a:buClr>
              <a:buSzPts val="1200"/>
              <a:buNone/>
              <a:defRPr sz="1630" b="1"/>
            </a:lvl7pPr>
            <a:lvl8pPr marL="4969215" lvl="7" indent="-310576" algn="l">
              <a:lnSpc>
                <a:spcPct val="90000"/>
              </a:lnSpc>
              <a:spcBef>
                <a:spcPts val="509"/>
              </a:spcBef>
              <a:spcAft>
                <a:spcPts val="0"/>
              </a:spcAft>
              <a:buClr>
                <a:schemeClr val="dk1"/>
              </a:buClr>
              <a:buSzPts val="1200"/>
              <a:buNone/>
              <a:defRPr sz="1630" b="1"/>
            </a:lvl8pPr>
            <a:lvl9pPr marL="5590367" lvl="8" indent="-310576" algn="l">
              <a:lnSpc>
                <a:spcPct val="90000"/>
              </a:lnSpc>
              <a:spcBef>
                <a:spcPts val="509"/>
              </a:spcBef>
              <a:spcAft>
                <a:spcPts val="0"/>
              </a:spcAft>
              <a:buClr>
                <a:schemeClr val="dk1"/>
              </a:buClr>
              <a:buSzPts val="1200"/>
              <a:buNone/>
              <a:defRPr sz="1630" b="1"/>
            </a:lvl9pPr>
          </a:lstStyle>
          <a:p>
            <a:endParaRPr/>
          </a:p>
        </p:txBody>
      </p:sp>
      <p:sp>
        <p:nvSpPr>
          <p:cNvPr id="294" name="Google Shape;294;p40"/>
          <p:cNvSpPr txBox="1">
            <a:spLocks noGrp="1"/>
          </p:cNvSpPr>
          <p:nvPr>
            <p:ph type="body" idx="2"/>
          </p:nvPr>
        </p:nvSpPr>
        <p:spPr>
          <a:xfrm>
            <a:off x="856629" y="2554944"/>
            <a:ext cx="5261211" cy="37579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800"/>
              <a:buNone/>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
        <p:nvSpPr>
          <p:cNvPr id="295" name="Google Shape;295;p40"/>
          <p:cNvSpPr txBox="1">
            <a:spLocks noGrp="1"/>
          </p:cNvSpPr>
          <p:nvPr>
            <p:ph type="body" idx="3"/>
          </p:nvPr>
        </p:nvSpPr>
        <p:spPr>
          <a:xfrm>
            <a:off x="6295966" y="1714631"/>
            <a:ext cx="5287122" cy="840314"/>
          </a:xfrm>
          <a:prstGeom prst="rect">
            <a:avLst/>
          </a:prstGeom>
          <a:noFill/>
          <a:ln>
            <a:noFill/>
          </a:ln>
        </p:spPr>
        <p:txBody>
          <a:bodyPr spcFirstLastPara="1" wrap="square" lIns="91425" tIns="45700" rIns="91425" bIns="45700" anchor="b" anchorCtr="0">
            <a:normAutofit/>
          </a:bodyPr>
          <a:lstStyle>
            <a:lvl1pPr marL="621152" lvl="0" indent="-310576" algn="l">
              <a:lnSpc>
                <a:spcPct val="90000"/>
              </a:lnSpc>
              <a:spcBef>
                <a:spcPts val="1019"/>
              </a:spcBef>
              <a:spcAft>
                <a:spcPts val="0"/>
              </a:spcAft>
              <a:buClr>
                <a:schemeClr val="dk1"/>
              </a:buClr>
              <a:buSzPts val="2000"/>
              <a:buFont typeface="Arial"/>
              <a:buNone/>
              <a:defRPr sz="2717" b="1" i="0">
                <a:latin typeface="Arial"/>
                <a:ea typeface="Arial"/>
                <a:cs typeface="Arial"/>
                <a:sym typeface="Arial"/>
              </a:defRPr>
            </a:lvl1pPr>
            <a:lvl2pPr marL="1242304" lvl="1" indent="-310576" algn="l">
              <a:lnSpc>
                <a:spcPct val="90000"/>
              </a:lnSpc>
              <a:spcBef>
                <a:spcPts val="509"/>
              </a:spcBef>
              <a:spcAft>
                <a:spcPts val="0"/>
              </a:spcAft>
              <a:buClr>
                <a:schemeClr val="dk2"/>
              </a:buClr>
              <a:buSzPts val="1500"/>
              <a:buFont typeface="Arial"/>
              <a:buNone/>
              <a:defRPr sz="2038" b="1"/>
            </a:lvl2pPr>
            <a:lvl3pPr marL="1863456" lvl="2" indent="-310576" algn="l">
              <a:lnSpc>
                <a:spcPct val="90000"/>
              </a:lnSpc>
              <a:spcBef>
                <a:spcPts val="509"/>
              </a:spcBef>
              <a:spcAft>
                <a:spcPts val="0"/>
              </a:spcAft>
              <a:buClr>
                <a:schemeClr val="dk2"/>
              </a:buClr>
              <a:buSzPts val="1350"/>
              <a:buFont typeface="Arial"/>
              <a:buNone/>
              <a:defRPr sz="1834" b="1"/>
            </a:lvl3pPr>
            <a:lvl4pPr marL="2484608" lvl="3" indent="-310576" algn="l">
              <a:lnSpc>
                <a:spcPct val="90000"/>
              </a:lnSpc>
              <a:spcBef>
                <a:spcPts val="509"/>
              </a:spcBef>
              <a:spcAft>
                <a:spcPts val="0"/>
              </a:spcAft>
              <a:buClr>
                <a:schemeClr val="dk2"/>
              </a:buClr>
              <a:buSzPts val="1200"/>
              <a:buFont typeface="Arial"/>
              <a:buNone/>
              <a:defRPr sz="1630" b="1"/>
            </a:lvl4pPr>
            <a:lvl5pPr marL="3105760" lvl="4" indent="-310576" algn="l">
              <a:lnSpc>
                <a:spcPct val="90000"/>
              </a:lnSpc>
              <a:spcBef>
                <a:spcPts val="509"/>
              </a:spcBef>
              <a:spcAft>
                <a:spcPts val="0"/>
              </a:spcAft>
              <a:buClr>
                <a:schemeClr val="dk2"/>
              </a:buClr>
              <a:buSzPts val="1200"/>
              <a:buFont typeface="Arial"/>
              <a:buNone/>
              <a:defRPr sz="1630" b="1"/>
            </a:lvl5pPr>
            <a:lvl6pPr marL="3726912" lvl="5" indent="-310576" algn="l">
              <a:lnSpc>
                <a:spcPct val="90000"/>
              </a:lnSpc>
              <a:spcBef>
                <a:spcPts val="509"/>
              </a:spcBef>
              <a:spcAft>
                <a:spcPts val="0"/>
              </a:spcAft>
              <a:buClr>
                <a:schemeClr val="dk1"/>
              </a:buClr>
              <a:buSzPts val="1200"/>
              <a:buNone/>
              <a:defRPr sz="1630" b="1"/>
            </a:lvl6pPr>
            <a:lvl7pPr marL="4348063" lvl="6" indent="-310576" algn="l">
              <a:lnSpc>
                <a:spcPct val="90000"/>
              </a:lnSpc>
              <a:spcBef>
                <a:spcPts val="509"/>
              </a:spcBef>
              <a:spcAft>
                <a:spcPts val="0"/>
              </a:spcAft>
              <a:buClr>
                <a:schemeClr val="dk1"/>
              </a:buClr>
              <a:buSzPts val="1200"/>
              <a:buNone/>
              <a:defRPr sz="1630" b="1"/>
            </a:lvl7pPr>
            <a:lvl8pPr marL="4969215" lvl="7" indent="-310576" algn="l">
              <a:lnSpc>
                <a:spcPct val="90000"/>
              </a:lnSpc>
              <a:spcBef>
                <a:spcPts val="509"/>
              </a:spcBef>
              <a:spcAft>
                <a:spcPts val="0"/>
              </a:spcAft>
              <a:buClr>
                <a:schemeClr val="dk1"/>
              </a:buClr>
              <a:buSzPts val="1200"/>
              <a:buNone/>
              <a:defRPr sz="1630" b="1"/>
            </a:lvl8pPr>
            <a:lvl9pPr marL="5590367" lvl="8" indent="-310576" algn="l">
              <a:lnSpc>
                <a:spcPct val="90000"/>
              </a:lnSpc>
              <a:spcBef>
                <a:spcPts val="509"/>
              </a:spcBef>
              <a:spcAft>
                <a:spcPts val="0"/>
              </a:spcAft>
              <a:buClr>
                <a:schemeClr val="dk1"/>
              </a:buClr>
              <a:buSzPts val="1200"/>
              <a:buNone/>
              <a:defRPr sz="1630" b="1"/>
            </a:lvl9pPr>
          </a:lstStyle>
          <a:p>
            <a:endParaRPr/>
          </a:p>
        </p:txBody>
      </p:sp>
      <p:sp>
        <p:nvSpPr>
          <p:cNvPr id="296" name="Google Shape;296;p40"/>
          <p:cNvSpPr txBox="1">
            <a:spLocks noGrp="1"/>
          </p:cNvSpPr>
          <p:nvPr>
            <p:ph type="body" idx="4"/>
          </p:nvPr>
        </p:nvSpPr>
        <p:spPr>
          <a:xfrm>
            <a:off x="6295966" y="2554944"/>
            <a:ext cx="5287122" cy="3757939"/>
          </a:xfrm>
          <a:prstGeom prst="rect">
            <a:avLst/>
          </a:prstGeom>
          <a:noFill/>
          <a:ln>
            <a:noFill/>
          </a:ln>
        </p:spPr>
        <p:txBody>
          <a:bodyPr spcFirstLastPara="1" wrap="square" lIns="91425" tIns="45700" rIns="91425" bIns="45700" anchor="t" anchorCtr="0">
            <a:normAutofit/>
          </a:bodyPr>
          <a:lstStyle>
            <a:lvl1pPr marL="621152" lvl="0" indent="-310576" algn="l">
              <a:lnSpc>
                <a:spcPct val="90000"/>
              </a:lnSpc>
              <a:spcBef>
                <a:spcPts val="1019"/>
              </a:spcBef>
              <a:spcAft>
                <a:spcPts val="0"/>
              </a:spcAft>
              <a:buClr>
                <a:schemeClr val="dk1"/>
              </a:buClr>
              <a:buSzPts val="1800"/>
              <a:buNone/>
              <a:defRPr/>
            </a:lvl1pPr>
            <a:lvl2pPr marL="1242304" lvl="1" indent="-310576" algn="l">
              <a:lnSpc>
                <a:spcPct val="90000"/>
              </a:lnSpc>
              <a:spcBef>
                <a:spcPts val="509"/>
              </a:spcBef>
              <a:spcAft>
                <a:spcPts val="0"/>
              </a:spcAft>
              <a:buClr>
                <a:schemeClr val="dk2"/>
              </a:buClr>
              <a:buSzPts val="1800"/>
              <a:buNone/>
              <a:defRPr/>
            </a:lvl2pPr>
            <a:lvl3pPr marL="1863456" lvl="2" indent="-310576" algn="l">
              <a:lnSpc>
                <a:spcPct val="90000"/>
              </a:lnSpc>
              <a:spcBef>
                <a:spcPts val="509"/>
              </a:spcBef>
              <a:spcAft>
                <a:spcPts val="0"/>
              </a:spcAft>
              <a:buClr>
                <a:schemeClr val="dk2"/>
              </a:buClr>
              <a:buSzPts val="1800"/>
              <a:buNone/>
              <a:defRPr/>
            </a:lvl3pPr>
            <a:lvl4pPr marL="2484608" lvl="3" indent="-310576" algn="l">
              <a:lnSpc>
                <a:spcPct val="90000"/>
              </a:lnSpc>
              <a:spcBef>
                <a:spcPts val="509"/>
              </a:spcBef>
              <a:spcAft>
                <a:spcPts val="0"/>
              </a:spcAft>
              <a:buClr>
                <a:schemeClr val="dk2"/>
              </a:buClr>
              <a:buSzPts val="1800"/>
              <a:buNone/>
              <a:defRPr/>
            </a:lvl4pPr>
            <a:lvl5pPr marL="3105760" lvl="4" indent="-310576" algn="l">
              <a:lnSpc>
                <a:spcPct val="90000"/>
              </a:lnSpc>
              <a:spcBef>
                <a:spcPts val="509"/>
              </a:spcBef>
              <a:spcAft>
                <a:spcPts val="0"/>
              </a:spcAft>
              <a:buClr>
                <a:schemeClr val="dk2"/>
              </a:buClr>
              <a:buSzPts val="1800"/>
              <a:buNone/>
              <a:defRPr/>
            </a:lvl5pPr>
            <a:lvl6pPr marL="3726912" lvl="5" indent="-465864" algn="l">
              <a:lnSpc>
                <a:spcPct val="90000"/>
              </a:lnSpc>
              <a:spcBef>
                <a:spcPts val="509"/>
              </a:spcBef>
              <a:spcAft>
                <a:spcPts val="0"/>
              </a:spcAft>
              <a:buClr>
                <a:schemeClr val="dk1"/>
              </a:buClr>
              <a:buSzPts val="1800"/>
              <a:buChar char="•"/>
              <a:defRPr/>
            </a:lvl6pPr>
            <a:lvl7pPr marL="4348063" lvl="6" indent="-465864" algn="l">
              <a:lnSpc>
                <a:spcPct val="90000"/>
              </a:lnSpc>
              <a:spcBef>
                <a:spcPts val="509"/>
              </a:spcBef>
              <a:spcAft>
                <a:spcPts val="0"/>
              </a:spcAft>
              <a:buClr>
                <a:schemeClr val="dk1"/>
              </a:buClr>
              <a:buSzPts val="1800"/>
              <a:buChar char="•"/>
              <a:defRPr/>
            </a:lvl7pPr>
            <a:lvl8pPr marL="4969215" lvl="7" indent="-465864" algn="l">
              <a:lnSpc>
                <a:spcPct val="90000"/>
              </a:lnSpc>
              <a:spcBef>
                <a:spcPts val="509"/>
              </a:spcBef>
              <a:spcAft>
                <a:spcPts val="0"/>
              </a:spcAft>
              <a:buClr>
                <a:schemeClr val="dk1"/>
              </a:buClr>
              <a:buSzPts val="1800"/>
              <a:buChar char="•"/>
              <a:defRPr/>
            </a:lvl8pPr>
            <a:lvl9pPr marL="5590367" lvl="8" indent="-465864" algn="l">
              <a:lnSpc>
                <a:spcPct val="90000"/>
              </a:lnSpc>
              <a:spcBef>
                <a:spcPts val="509"/>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79492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297"/>
        <p:cNvGrpSpPr/>
        <p:nvPr/>
      </p:nvGrpSpPr>
      <p:grpSpPr>
        <a:xfrm>
          <a:off x="0" y="0"/>
          <a:ext cx="0" cy="0"/>
          <a:chOff x="0" y="0"/>
          <a:chExt cx="0" cy="0"/>
        </a:xfrm>
      </p:grpSpPr>
      <p:sp>
        <p:nvSpPr>
          <p:cNvPr id="298" name="Google Shape;298;p41"/>
          <p:cNvSpPr/>
          <p:nvPr/>
        </p:nvSpPr>
        <p:spPr>
          <a:xfrm>
            <a:off x="6224067" y="3576199"/>
            <a:ext cx="746270"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299" name="Google Shape;299;p41"/>
          <p:cNvSpPr/>
          <p:nvPr/>
        </p:nvSpPr>
        <p:spPr>
          <a:xfrm>
            <a:off x="6224067" y="2500374"/>
            <a:ext cx="746270"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00" name="Google Shape;300;p41"/>
          <p:cNvSpPr txBox="1">
            <a:spLocks noGrp="1"/>
          </p:cNvSpPr>
          <p:nvPr>
            <p:ph type="title"/>
          </p:nvPr>
        </p:nvSpPr>
        <p:spPr>
          <a:xfrm>
            <a:off x="620594" y="2312079"/>
            <a:ext cx="4873401" cy="237026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301" name="Google Shape;301;p41"/>
          <p:cNvSpPr txBox="1">
            <a:spLocks noGrp="1"/>
          </p:cNvSpPr>
          <p:nvPr>
            <p:ph type="subTitle" idx="1"/>
          </p:nvPr>
        </p:nvSpPr>
        <p:spPr>
          <a:xfrm>
            <a:off x="7109518" y="2396864"/>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02" name="Google Shape;302;p41"/>
          <p:cNvSpPr txBox="1">
            <a:spLocks noGrp="1"/>
          </p:cNvSpPr>
          <p:nvPr>
            <p:ph type="subTitle" idx="2"/>
          </p:nvPr>
        </p:nvSpPr>
        <p:spPr>
          <a:xfrm>
            <a:off x="7109518" y="2819644"/>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03" name="Google Shape;303;p41"/>
          <p:cNvSpPr txBox="1">
            <a:spLocks noGrp="1"/>
          </p:cNvSpPr>
          <p:nvPr>
            <p:ph type="subTitle" idx="3"/>
          </p:nvPr>
        </p:nvSpPr>
        <p:spPr>
          <a:xfrm>
            <a:off x="7109518" y="3491119"/>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04" name="Google Shape;304;p41"/>
          <p:cNvSpPr txBox="1">
            <a:spLocks noGrp="1"/>
          </p:cNvSpPr>
          <p:nvPr>
            <p:ph type="subTitle" idx="4"/>
          </p:nvPr>
        </p:nvSpPr>
        <p:spPr>
          <a:xfrm>
            <a:off x="7109518" y="3913899"/>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05" name="Google Shape;305;p41"/>
          <p:cNvSpPr>
            <a:spLocks noGrp="1"/>
          </p:cNvSpPr>
          <p:nvPr>
            <p:ph type="pic" idx="5"/>
          </p:nvPr>
        </p:nvSpPr>
        <p:spPr>
          <a:xfrm>
            <a:off x="6379563" y="2655849"/>
            <a:ext cx="435277" cy="435214"/>
          </a:xfrm>
          <a:prstGeom prst="rect">
            <a:avLst/>
          </a:prstGeom>
          <a:noFill/>
          <a:ln>
            <a:noFill/>
          </a:ln>
        </p:spPr>
      </p:sp>
      <p:sp>
        <p:nvSpPr>
          <p:cNvPr id="306" name="Google Shape;306;p41"/>
          <p:cNvSpPr>
            <a:spLocks noGrp="1"/>
          </p:cNvSpPr>
          <p:nvPr>
            <p:ph type="pic" idx="6"/>
          </p:nvPr>
        </p:nvSpPr>
        <p:spPr>
          <a:xfrm>
            <a:off x="6379563" y="3731674"/>
            <a:ext cx="435277" cy="435214"/>
          </a:xfrm>
          <a:prstGeom prst="rect">
            <a:avLst/>
          </a:prstGeom>
          <a:noFill/>
          <a:ln>
            <a:noFill/>
          </a:ln>
        </p:spPr>
      </p:sp>
    </p:spTree>
    <p:extLst>
      <p:ext uri="{BB962C8B-B14F-4D97-AF65-F5344CB8AC3E}">
        <p14:creationId xmlns:p14="http://schemas.microsoft.com/office/powerpoint/2010/main" val="8322422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307"/>
        <p:cNvGrpSpPr/>
        <p:nvPr/>
      </p:nvGrpSpPr>
      <p:grpSpPr>
        <a:xfrm>
          <a:off x="0" y="0"/>
          <a:ext cx="0" cy="0"/>
          <a:chOff x="0" y="0"/>
          <a:chExt cx="0" cy="0"/>
        </a:xfrm>
      </p:grpSpPr>
      <p:sp>
        <p:nvSpPr>
          <p:cNvPr id="308" name="Google Shape;308;p42"/>
          <p:cNvSpPr/>
          <p:nvPr/>
        </p:nvSpPr>
        <p:spPr>
          <a:xfrm>
            <a:off x="6229897" y="1455486"/>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09" name="Google Shape;309;p42"/>
          <p:cNvSpPr/>
          <p:nvPr/>
        </p:nvSpPr>
        <p:spPr>
          <a:xfrm>
            <a:off x="6229897" y="2445370"/>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10" name="Google Shape;310;p42"/>
          <p:cNvSpPr/>
          <p:nvPr/>
        </p:nvSpPr>
        <p:spPr>
          <a:xfrm>
            <a:off x="6229897" y="3435252"/>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11" name="Google Shape;311;p42"/>
          <p:cNvSpPr/>
          <p:nvPr/>
        </p:nvSpPr>
        <p:spPr>
          <a:xfrm>
            <a:off x="6229897" y="4425136"/>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12" name="Google Shape;312;p42"/>
          <p:cNvSpPr txBox="1">
            <a:spLocks noGrp="1"/>
          </p:cNvSpPr>
          <p:nvPr>
            <p:ph type="subTitle" idx="1"/>
          </p:nvPr>
        </p:nvSpPr>
        <p:spPr>
          <a:xfrm>
            <a:off x="7109518" y="1354402"/>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13" name="Google Shape;313;p42"/>
          <p:cNvSpPr txBox="1">
            <a:spLocks noGrp="1"/>
          </p:cNvSpPr>
          <p:nvPr>
            <p:ph type="subTitle" idx="2"/>
          </p:nvPr>
        </p:nvSpPr>
        <p:spPr>
          <a:xfrm>
            <a:off x="7109518" y="1777182"/>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14" name="Google Shape;314;p42"/>
          <p:cNvSpPr txBox="1">
            <a:spLocks noGrp="1"/>
          </p:cNvSpPr>
          <p:nvPr>
            <p:ph type="subTitle" idx="3"/>
          </p:nvPr>
        </p:nvSpPr>
        <p:spPr>
          <a:xfrm>
            <a:off x="7109518" y="2345035"/>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15" name="Google Shape;315;p42"/>
          <p:cNvSpPr txBox="1">
            <a:spLocks noGrp="1"/>
          </p:cNvSpPr>
          <p:nvPr>
            <p:ph type="subTitle" idx="4"/>
          </p:nvPr>
        </p:nvSpPr>
        <p:spPr>
          <a:xfrm>
            <a:off x="7109518" y="2767814"/>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16" name="Google Shape;316;p42"/>
          <p:cNvSpPr txBox="1">
            <a:spLocks noGrp="1"/>
          </p:cNvSpPr>
          <p:nvPr>
            <p:ph type="subTitle" idx="5"/>
          </p:nvPr>
        </p:nvSpPr>
        <p:spPr>
          <a:xfrm>
            <a:off x="7109518" y="3335666"/>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17" name="Google Shape;317;p42"/>
          <p:cNvSpPr txBox="1">
            <a:spLocks noGrp="1"/>
          </p:cNvSpPr>
          <p:nvPr>
            <p:ph type="subTitle" idx="6"/>
          </p:nvPr>
        </p:nvSpPr>
        <p:spPr>
          <a:xfrm>
            <a:off x="7109518" y="3758446"/>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18" name="Google Shape;318;p42"/>
          <p:cNvSpPr txBox="1">
            <a:spLocks noGrp="1"/>
          </p:cNvSpPr>
          <p:nvPr>
            <p:ph type="subTitle" idx="7"/>
          </p:nvPr>
        </p:nvSpPr>
        <p:spPr>
          <a:xfrm>
            <a:off x="7109518" y="4326298"/>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19" name="Google Shape;319;p42"/>
          <p:cNvSpPr txBox="1">
            <a:spLocks noGrp="1"/>
          </p:cNvSpPr>
          <p:nvPr>
            <p:ph type="subTitle" idx="8"/>
          </p:nvPr>
        </p:nvSpPr>
        <p:spPr>
          <a:xfrm>
            <a:off x="7109518" y="4749078"/>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20" name="Google Shape;320;p42"/>
          <p:cNvSpPr txBox="1">
            <a:spLocks noGrp="1"/>
          </p:cNvSpPr>
          <p:nvPr>
            <p:ph type="title"/>
          </p:nvPr>
        </p:nvSpPr>
        <p:spPr>
          <a:xfrm>
            <a:off x="620594" y="2312079"/>
            <a:ext cx="4873401" cy="237026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321" name="Google Shape;321;p42"/>
          <p:cNvSpPr>
            <a:spLocks noGrp="1"/>
          </p:cNvSpPr>
          <p:nvPr>
            <p:ph type="pic" idx="9"/>
          </p:nvPr>
        </p:nvSpPr>
        <p:spPr>
          <a:xfrm>
            <a:off x="6385394" y="1608717"/>
            <a:ext cx="435277" cy="435214"/>
          </a:xfrm>
          <a:prstGeom prst="rect">
            <a:avLst/>
          </a:prstGeom>
          <a:noFill/>
          <a:ln>
            <a:noFill/>
          </a:ln>
        </p:spPr>
      </p:sp>
      <p:sp>
        <p:nvSpPr>
          <p:cNvPr id="322" name="Google Shape;322;p42"/>
          <p:cNvSpPr>
            <a:spLocks noGrp="1"/>
          </p:cNvSpPr>
          <p:nvPr>
            <p:ph type="pic" idx="13"/>
          </p:nvPr>
        </p:nvSpPr>
        <p:spPr>
          <a:xfrm>
            <a:off x="6385394" y="2598601"/>
            <a:ext cx="435277" cy="435214"/>
          </a:xfrm>
          <a:prstGeom prst="rect">
            <a:avLst/>
          </a:prstGeom>
          <a:noFill/>
          <a:ln>
            <a:noFill/>
          </a:ln>
        </p:spPr>
      </p:sp>
      <p:sp>
        <p:nvSpPr>
          <p:cNvPr id="323" name="Google Shape;323;p42"/>
          <p:cNvSpPr>
            <a:spLocks noGrp="1"/>
          </p:cNvSpPr>
          <p:nvPr>
            <p:ph type="pic" idx="14"/>
          </p:nvPr>
        </p:nvSpPr>
        <p:spPr>
          <a:xfrm>
            <a:off x="6385394" y="3588484"/>
            <a:ext cx="435277" cy="435214"/>
          </a:xfrm>
          <a:prstGeom prst="rect">
            <a:avLst/>
          </a:prstGeom>
          <a:noFill/>
          <a:ln>
            <a:noFill/>
          </a:ln>
        </p:spPr>
      </p:sp>
      <p:sp>
        <p:nvSpPr>
          <p:cNvPr id="324" name="Google Shape;324;p42"/>
          <p:cNvSpPr>
            <a:spLocks noGrp="1"/>
          </p:cNvSpPr>
          <p:nvPr>
            <p:ph type="pic" idx="15"/>
          </p:nvPr>
        </p:nvSpPr>
        <p:spPr>
          <a:xfrm>
            <a:off x="6385394" y="4578368"/>
            <a:ext cx="435277" cy="435214"/>
          </a:xfrm>
          <a:prstGeom prst="rect">
            <a:avLst/>
          </a:prstGeom>
          <a:noFill/>
          <a:ln>
            <a:noFill/>
          </a:ln>
        </p:spPr>
      </p:sp>
    </p:spTree>
    <p:extLst>
      <p:ext uri="{BB962C8B-B14F-4D97-AF65-F5344CB8AC3E}">
        <p14:creationId xmlns:p14="http://schemas.microsoft.com/office/powerpoint/2010/main" val="34549238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325"/>
        <p:cNvGrpSpPr/>
        <p:nvPr/>
      </p:nvGrpSpPr>
      <p:grpSpPr>
        <a:xfrm>
          <a:off x="0" y="0"/>
          <a:ext cx="0" cy="0"/>
          <a:chOff x="0" y="0"/>
          <a:chExt cx="0" cy="0"/>
        </a:xfrm>
      </p:grpSpPr>
      <p:sp>
        <p:nvSpPr>
          <p:cNvPr id="326" name="Google Shape;326;p43"/>
          <p:cNvSpPr/>
          <p:nvPr/>
        </p:nvSpPr>
        <p:spPr>
          <a:xfrm>
            <a:off x="696620" y="1403886"/>
            <a:ext cx="1865471" cy="1865206"/>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27" name="Google Shape;327;p43"/>
          <p:cNvSpPr/>
          <p:nvPr/>
        </p:nvSpPr>
        <p:spPr>
          <a:xfrm>
            <a:off x="6224067" y="3053457"/>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28" name="Google Shape;328;p43"/>
          <p:cNvSpPr/>
          <p:nvPr/>
        </p:nvSpPr>
        <p:spPr>
          <a:xfrm>
            <a:off x="6224067" y="1971547"/>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29" name="Google Shape;329;p43"/>
          <p:cNvSpPr txBox="1">
            <a:spLocks noGrp="1"/>
          </p:cNvSpPr>
          <p:nvPr>
            <p:ph type="subTitle" idx="1"/>
          </p:nvPr>
        </p:nvSpPr>
        <p:spPr>
          <a:xfrm>
            <a:off x="7109518" y="1893127"/>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30" name="Google Shape;330;p43"/>
          <p:cNvSpPr txBox="1">
            <a:spLocks noGrp="1"/>
          </p:cNvSpPr>
          <p:nvPr>
            <p:ph type="subTitle" idx="2"/>
          </p:nvPr>
        </p:nvSpPr>
        <p:spPr>
          <a:xfrm>
            <a:off x="7109518" y="2315907"/>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31" name="Google Shape;331;p43"/>
          <p:cNvSpPr txBox="1">
            <a:spLocks noGrp="1"/>
          </p:cNvSpPr>
          <p:nvPr>
            <p:ph type="subTitle" idx="3"/>
          </p:nvPr>
        </p:nvSpPr>
        <p:spPr>
          <a:xfrm>
            <a:off x="7109518" y="2987381"/>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32" name="Google Shape;332;p43"/>
          <p:cNvSpPr txBox="1">
            <a:spLocks noGrp="1"/>
          </p:cNvSpPr>
          <p:nvPr>
            <p:ph type="subTitle" idx="4"/>
          </p:nvPr>
        </p:nvSpPr>
        <p:spPr>
          <a:xfrm>
            <a:off x="7109518" y="3410161"/>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33" name="Google Shape;333;p43"/>
          <p:cNvSpPr/>
          <p:nvPr/>
        </p:nvSpPr>
        <p:spPr>
          <a:xfrm>
            <a:off x="6224067" y="4135369"/>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34" name="Google Shape;334;p43"/>
          <p:cNvSpPr txBox="1">
            <a:spLocks noGrp="1"/>
          </p:cNvSpPr>
          <p:nvPr>
            <p:ph type="subTitle" idx="5"/>
          </p:nvPr>
        </p:nvSpPr>
        <p:spPr>
          <a:xfrm>
            <a:off x="7109518" y="4050027"/>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35" name="Google Shape;335;p43"/>
          <p:cNvSpPr txBox="1">
            <a:spLocks noGrp="1"/>
          </p:cNvSpPr>
          <p:nvPr>
            <p:ph type="subTitle" idx="6"/>
          </p:nvPr>
        </p:nvSpPr>
        <p:spPr>
          <a:xfrm>
            <a:off x="7109518" y="4472807"/>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36" name="Google Shape;336;p43"/>
          <p:cNvSpPr txBox="1">
            <a:spLocks noGrp="1"/>
          </p:cNvSpPr>
          <p:nvPr>
            <p:ph type="title"/>
          </p:nvPr>
        </p:nvSpPr>
        <p:spPr>
          <a:xfrm>
            <a:off x="620594" y="2940096"/>
            <a:ext cx="4873401" cy="237026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337" name="Google Shape;337;p43"/>
          <p:cNvSpPr>
            <a:spLocks noGrp="1"/>
          </p:cNvSpPr>
          <p:nvPr>
            <p:ph type="pic" idx="7"/>
          </p:nvPr>
        </p:nvSpPr>
        <p:spPr>
          <a:xfrm>
            <a:off x="1100805" y="1868388"/>
            <a:ext cx="1057100" cy="1056951"/>
          </a:xfrm>
          <a:prstGeom prst="rect">
            <a:avLst/>
          </a:prstGeom>
          <a:noFill/>
          <a:ln>
            <a:noFill/>
          </a:ln>
        </p:spPr>
      </p:sp>
      <p:sp>
        <p:nvSpPr>
          <p:cNvPr id="338" name="Google Shape;338;p43"/>
          <p:cNvSpPr>
            <a:spLocks noGrp="1"/>
          </p:cNvSpPr>
          <p:nvPr>
            <p:ph type="pic" idx="8"/>
          </p:nvPr>
        </p:nvSpPr>
        <p:spPr>
          <a:xfrm>
            <a:off x="6379563" y="2124778"/>
            <a:ext cx="435277" cy="435214"/>
          </a:xfrm>
          <a:prstGeom prst="rect">
            <a:avLst/>
          </a:prstGeom>
          <a:noFill/>
          <a:ln>
            <a:noFill/>
          </a:ln>
        </p:spPr>
      </p:sp>
      <p:sp>
        <p:nvSpPr>
          <p:cNvPr id="339" name="Google Shape;339;p43"/>
          <p:cNvSpPr>
            <a:spLocks noGrp="1"/>
          </p:cNvSpPr>
          <p:nvPr>
            <p:ph type="pic" idx="9"/>
          </p:nvPr>
        </p:nvSpPr>
        <p:spPr>
          <a:xfrm>
            <a:off x="6371479" y="3206689"/>
            <a:ext cx="435277" cy="435214"/>
          </a:xfrm>
          <a:prstGeom prst="rect">
            <a:avLst/>
          </a:prstGeom>
          <a:noFill/>
          <a:ln>
            <a:noFill/>
          </a:ln>
        </p:spPr>
      </p:sp>
      <p:sp>
        <p:nvSpPr>
          <p:cNvPr id="340" name="Google Shape;340;p43"/>
          <p:cNvSpPr>
            <a:spLocks noGrp="1"/>
          </p:cNvSpPr>
          <p:nvPr>
            <p:ph type="pic" idx="13"/>
          </p:nvPr>
        </p:nvSpPr>
        <p:spPr>
          <a:xfrm>
            <a:off x="6387012" y="4288600"/>
            <a:ext cx="435277" cy="435214"/>
          </a:xfrm>
          <a:prstGeom prst="rect">
            <a:avLst/>
          </a:prstGeom>
          <a:noFill/>
          <a:ln>
            <a:noFill/>
          </a:ln>
        </p:spPr>
      </p:sp>
    </p:spTree>
    <p:extLst>
      <p:ext uri="{BB962C8B-B14F-4D97-AF65-F5344CB8AC3E}">
        <p14:creationId xmlns:p14="http://schemas.microsoft.com/office/powerpoint/2010/main" val="5495647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341"/>
        <p:cNvGrpSpPr/>
        <p:nvPr/>
      </p:nvGrpSpPr>
      <p:grpSpPr>
        <a:xfrm>
          <a:off x="0" y="0"/>
          <a:ext cx="0" cy="0"/>
          <a:chOff x="0" y="0"/>
          <a:chExt cx="0" cy="0"/>
        </a:xfrm>
      </p:grpSpPr>
      <p:sp>
        <p:nvSpPr>
          <p:cNvPr id="342" name="Google Shape;342;p44"/>
          <p:cNvSpPr/>
          <p:nvPr/>
        </p:nvSpPr>
        <p:spPr>
          <a:xfrm>
            <a:off x="696620" y="1403886"/>
            <a:ext cx="1865471" cy="1865206"/>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43" name="Google Shape;343;p44"/>
          <p:cNvSpPr/>
          <p:nvPr/>
        </p:nvSpPr>
        <p:spPr>
          <a:xfrm>
            <a:off x="6229897" y="1455486"/>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44" name="Google Shape;344;p44"/>
          <p:cNvSpPr/>
          <p:nvPr/>
        </p:nvSpPr>
        <p:spPr>
          <a:xfrm>
            <a:off x="6229897" y="2445370"/>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45" name="Google Shape;345;p44"/>
          <p:cNvSpPr/>
          <p:nvPr/>
        </p:nvSpPr>
        <p:spPr>
          <a:xfrm>
            <a:off x="6229897" y="3435252"/>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46" name="Google Shape;346;p44"/>
          <p:cNvSpPr/>
          <p:nvPr/>
        </p:nvSpPr>
        <p:spPr>
          <a:xfrm>
            <a:off x="6229897" y="4425136"/>
            <a:ext cx="746270" cy="741677"/>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47" name="Google Shape;347;p44"/>
          <p:cNvSpPr txBox="1">
            <a:spLocks noGrp="1"/>
          </p:cNvSpPr>
          <p:nvPr>
            <p:ph type="subTitle" idx="1"/>
          </p:nvPr>
        </p:nvSpPr>
        <p:spPr>
          <a:xfrm>
            <a:off x="7109518" y="1354402"/>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48" name="Google Shape;348;p44"/>
          <p:cNvSpPr txBox="1">
            <a:spLocks noGrp="1"/>
          </p:cNvSpPr>
          <p:nvPr>
            <p:ph type="subTitle" idx="2"/>
          </p:nvPr>
        </p:nvSpPr>
        <p:spPr>
          <a:xfrm>
            <a:off x="7109518" y="1777182"/>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49" name="Google Shape;349;p44"/>
          <p:cNvSpPr txBox="1">
            <a:spLocks noGrp="1"/>
          </p:cNvSpPr>
          <p:nvPr>
            <p:ph type="subTitle" idx="3"/>
          </p:nvPr>
        </p:nvSpPr>
        <p:spPr>
          <a:xfrm>
            <a:off x="7109518" y="2345035"/>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50" name="Google Shape;350;p44"/>
          <p:cNvSpPr txBox="1">
            <a:spLocks noGrp="1"/>
          </p:cNvSpPr>
          <p:nvPr>
            <p:ph type="subTitle" idx="4"/>
          </p:nvPr>
        </p:nvSpPr>
        <p:spPr>
          <a:xfrm>
            <a:off x="7109518" y="2767814"/>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51" name="Google Shape;351;p44"/>
          <p:cNvSpPr txBox="1">
            <a:spLocks noGrp="1"/>
          </p:cNvSpPr>
          <p:nvPr>
            <p:ph type="subTitle" idx="5"/>
          </p:nvPr>
        </p:nvSpPr>
        <p:spPr>
          <a:xfrm>
            <a:off x="7109518" y="3335666"/>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52" name="Google Shape;352;p44"/>
          <p:cNvSpPr txBox="1">
            <a:spLocks noGrp="1"/>
          </p:cNvSpPr>
          <p:nvPr>
            <p:ph type="subTitle" idx="6"/>
          </p:nvPr>
        </p:nvSpPr>
        <p:spPr>
          <a:xfrm>
            <a:off x="7109518" y="3758446"/>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53" name="Google Shape;353;p44"/>
          <p:cNvSpPr txBox="1">
            <a:spLocks noGrp="1"/>
          </p:cNvSpPr>
          <p:nvPr>
            <p:ph type="subTitle" idx="7"/>
          </p:nvPr>
        </p:nvSpPr>
        <p:spPr>
          <a:xfrm>
            <a:off x="7109518" y="4326298"/>
            <a:ext cx="4663678"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54" name="Google Shape;354;p44"/>
          <p:cNvSpPr txBox="1">
            <a:spLocks noGrp="1"/>
          </p:cNvSpPr>
          <p:nvPr>
            <p:ph type="subTitle" idx="8"/>
          </p:nvPr>
        </p:nvSpPr>
        <p:spPr>
          <a:xfrm>
            <a:off x="7109518" y="4749078"/>
            <a:ext cx="4663678" cy="683746"/>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55" name="Google Shape;355;p44"/>
          <p:cNvSpPr txBox="1">
            <a:spLocks noGrp="1"/>
          </p:cNvSpPr>
          <p:nvPr>
            <p:ph type="title"/>
          </p:nvPr>
        </p:nvSpPr>
        <p:spPr>
          <a:xfrm>
            <a:off x="620594" y="2940096"/>
            <a:ext cx="4873401" cy="237026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sp>
        <p:nvSpPr>
          <p:cNvPr id="356" name="Google Shape;356;p44"/>
          <p:cNvSpPr>
            <a:spLocks noGrp="1"/>
          </p:cNvSpPr>
          <p:nvPr>
            <p:ph type="pic" idx="9"/>
          </p:nvPr>
        </p:nvSpPr>
        <p:spPr>
          <a:xfrm>
            <a:off x="1100805" y="1868388"/>
            <a:ext cx="1057100" cy="1056951"/>
          </a:xfrm>
          <a:prstGeom prst="rect">
            <a:avLst/>
          </a:prstGeom>
          <a:noFill/>
          <a:ln>
            <a:noFill/>
          </a:ln>
        </p:spPr>
      </p:sp>
      <p:sp>
        <p:nvSpPr>
          <p:cNvPr id="357" name="Google Shape;357;p44"/>
          <p:cNvSpPr>
            <a:spLocks noGrp="1"/>
          </p:cNvSpPr>
          <p:nvPr>
            <p:ph type="pic" idx="13"/>
          </p:nvPr>
        </p:nvSpPr>
        <p:spPr>
          <a:xfrm>
            <a:off x="6385394" y="1608717"/>
            <a:ext cx="435277" cy="435214"/>
          </a:xfrm>
          <a:prstGeom prst="rect">
            <a:avLst/>
          </a:prstGeom>
          <a:noFill/>
          <a:ln>
            <a:noFill/>
          </a:ln>
        </p:spPr>
      </p:sp>
      <p:sp>
        <p:nvSpPr>
          <p:cNvPr id="358" name="Google Shape;358;p44"/>
          <p:cNvSpPr>
            <a:spLocks noGrp="1"/>
          </p:cNvSpPr>
          <p:nvPr>
            <p:ph type="pic" idx="14"/>
          </p:nvPr>
        </p:nvSpPr>
        <p:spPr>
          <a:xfrm>
            <a:off x="6385394" y="2598601"/>
            <a:ext cx="435277" cy="435214"/>
          </a:xfrm>
          <a:prstGeom prst="rect">
            <a:avLst/>
          </a:prstGeom>
          <a:noFill/>
          <a:ln>
            <a:noFill/>
          </a:ln>
        </p:spPr>
      </p:sp>
      <p:sp>
        <p:nvSpPr>
          <p:cNvPr id="359" name="Google Shape;359;p44"/>
          <p:cNvSpPr>
            <a:spLocks noGrp="1"/>
          </p:cNvSpPr>
          <p:nvPr>
            <p:ph type="pic" idx="15"/>
          </p:nvPr>
        </p:nvSpPr>
        <p:spPr>
          <a:xfrm>
            <a:off x="6385394" y="3588484"/>
            <a:ext cx="435277" cy="435214"/>
          </a:xfrm>
          <a:prstGeom prst="rect">
            <a:avLst/>
          </a:prstGeom>
          <a:noFill/>
          <a:ln>
            <a:noFill/>
          </a:ln>
        </p:spPr>
      </p:sp>
      <p:sp>
        <p:nvSpPr>
          <p:cNvPr id="360" name="Google Shape;360;p44"/>
          <p:cNvSpPr>
            <a:spLocks noGrp="1"/>
          </p:cNvSpPr>
          <p:nvPr>
            <p:ph type="pic" idx="16"/>
          </p:nvPr>
        </p:nvSpPr>
        <p:spPr>
          <a:xfrm>
            <a:off x="6385394" y="4578368"/>
            <a:ext cx="435277" cy="435214"/>
          </a:xfrm>
          <a:prstGeom prst="rect">
            <a:avLst/>
          </a:prstGeom>
          <a:noFill/>
          <a:ln>
            <a:noFill/>
          </a:ln>
        </p:spPr>
      </p:sp>
    </p:spTree>
    <p:extLst>
      <p:ext uri="{BB962C8B-B14F-4D97-AF65-F5344CB8AC3E}">
        <p14:creationId xmlns:p14="http://schemas.microsoft.com/office/powerpoint/2010/main" val="28659566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361"/>
        <p:cNvGrpSpPr/>
        <p:nvPr/>
      </p:nvGrpSpPr>
      <p:grpSpPr>
        <a:xfrm>
          <a:off x="0" y="0"/>
          <a:ext cx="0" cy="0"/>
          <a:chOff x="0" y="0"/>
          <a:chExt cx="0" cy="0"/>
        </a:xfrm>
      </p:grpSpPr>
      <p:sp>
        <p:nvSpPr>
          <p:cNvPr id="362" name="Google Shape;362;p45"/>
          <p:cNvSpPr/>
          <p:nvPr/>
        </p:nvSpPr>
        <p:spPr>
          <a:xfrm>
            <a:off x="609873" y="2685122"/>
            <a:ext cx="742190"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63" name="Google Shape;363;p45"/>
          <p:cNvSpPr/>
          <p:nvPr/>
        </p:nvSpPr>
        <p:spPr>
          <a:xfrm>
            <a:off x="4590087" y="2685122"/>
            <a:ext cx="742190"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64" name="Google Shape;364;p45"/>
          <p:cNvSpPr/>
          <p:nvPr/>
        </p:nvSpPr>
        <p:spPr>
          <a:xfrm>
            <a:off x="8544699" y="2685122"/>
            <a:ext cx="742190"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65" name="Google Shape;365;p45"/>
          <p:cNvSpPr txBox="1">
            <a:spLocks noGrp="1"/>
          </p:cNvSpPr>
          <p:nvPr>
            <p:ph type="title"/>
          </p:nvPr>
        </p:nvSpPr>
        <p:spPr>
          <a:xfrm>
            <a:off x="492651" y="1"/>
            <a:ext cx="10622822" cy="2685213"/>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366" name="Google Shape;366;p45"/>
          <p:cNvSpPr txBox="1">
            <a:spLocks noGrp="1"/>
          </p:cNvSpPr>
          <p:nvPr>
            <p:ph type="subTitle" idx="1"/>
          </p:nvPr>
        </p:nvSpPr>
        <p:spPr>
          <a:xfrm>
            <a:off x="485023" y="3693110"/>
            <a:ext cx="3569366"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67" name="Google Shape;367;p45"/>
          <p:cNvSpPr txBox="1">
            <a:spLocks noGrp="1"/>
          </p:cNvSpPr>
          <p:nvPr>
            <p:ph type="subTitle" idx="2"/>
          </p:nvPr>
        </p:nvSpPr>
        <p:spPr>
          <a:xfrm>
            <a:off x="485023" y="4115890"/>
            <a:ext cx="3569366"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68" name="Google Shape;368;p45"/>
          <p:cNvSpPr txBox="1">
            <a:spLocks noGrp="1"/>
          </p:cNvSpPr>
          <p:nvPr>
            <p:ph type="subTitle" idx="3"/>
          </p:nvPr>
        </p:nvSpPr>
        <p:spPr>
          <a:xfrm>
            <a:off x="4427385" y="3693110"/>
            <a:ext cx="3569366"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69" name="Google Shape;369;p45"/>
          <p:cNvSpPr txBox="1">
            <a:spLocks noGrp="1"/>
          </p:cNvSpPr>
          <p:nvPr>
            <p:ph type="subTitle" idx="4"/>
          </p:nvPr>
        </p:nvSpPr>
        <p:spPr>
          <a:xfrm>
            <a:off x="4427385" y="4115890"/>
            <a:ext cx="3569366"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70" name="Google Shape;370;p45"/>
          <p:cNvSpPr txBox="1">
            <a:spLocks noGrp="1"/>
          </p:cNvSpPr>
          <p:nvPr>
            <p:ph type="subTitle" idx="5"/>
          </p:nvPr>
        </p:nvSpPr>
        <p:spPr>
          <a:xfrm>
            <a:off x="8369751" y="3693110"/>
            <a:ext cx="3569366"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71" name="Google Shape;371;p45"/>
          <p:cNvSpPr txBox="1">
            <a:spLocks noGrp="1"/>
          </p:cNvSpPr>
          <p:nvPr>
            <p:ph type="subTitle" idx="6"/>
          </p:nvPr>
        </p:nvSpPr>
        <p:spPr>
          <a:xfrm>
            <a:off x="8369751" y="4115890"/>
            <a:ext cx="3569366"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72" name="Google Shape;372;p45"/>
          <p:cNvSpPr>
            <a:spLocks noGrp="1"/>
          </p:cNvSpPr>
          <p:nvPr>
            <p:ph type="pic" idx="7"/>
          </p:nvPr>
        </p:nvSpPr>
        <p:spPr>
          <a:xfrm>
            <a:off x="763329" y="2840597"/>
            <a:ext cx="435277" cy="435214"/>
          </a:xfrm>
          <a:prstGeom prst="rect">
            <a:avLst/>
          </a:prstGeom>
          <a:noFill/>
          <a:ln>
            <a:noFill/>
          </a:ln>
        </p:spPr>
      </p:sp>
      <p:sp>
        <p:nvSpPr>
          <p:cNvPr id="373" name="Google Shape;373;p45"/>
          <p:cNvSpPr>
            <a:spLocks noGrp="1"/>
          </p:cNvSpPr>
          <p:nvPr>
            <p:ph type="pic" idx="8"/>
          </p:nvPr>
        </p:nvSpPr>
        <p:spPr>
          <a:xfrm>
            <a:off x="4743544" y="2845844"/>
            <a:ext cx="435277" cy="435214"/>
          </a:xfrm>
          <a:prstGeom prst="rect">
            <a:avLst/>
          </a:prstGeom>
          <a:noFill/>
          <a:ln>
            <a:noFill/>
          </a:ln>
        </p:spPr>
      </p:sp>
      <p:sp>
        <p:nvSpPr>
          <p:cNvPr id="374" name="Google Shape;374;p45"/>
          <p:cNvSpPr>
            <a:spLocks noGrp="1"/>
          </p:cNvSpPr>
          <p:nvPr>
            <p:ph type="pic" idx="9"/>
          </p:nvPr>
        </p:nvSpPr>
        <p:spPr>
          <a:xfrm>
            <a:off x="8698155" y="2840597"/>
            <a:ext cx="435277" cy="435214"/>
          </a:xfrm>
          <a:prstGeom prst="rect">
            <a:avLst/>
          </a:prstGeom>
          <a:noFill/>
          <a:ln>
            <a:noFill/>
          </a:ln>
        </p:spPr>
      </p:sp>
    </p:spTree>
    <p:extLst>
      <p:ext uri="{BB962C8B-B14F-4D97-AF65-F5344CB8AC3E}">
        <p14:creationId xmlns:p14="http://schemas.microsoft.com/office/powerpoint/2010/main" val="6459279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375"/>
        <p:cNvGrpSpPr/>
        <p:nvPr/>
      </p:nvGrpSpPr>
      <p:grpSpPr>
        <a:xfrm>
          <a:off x="0" y="0"/>
          <a:ext cx="0" cy="0"/>
          <a:chOff x="0" y="0"/>
          <a:chExt cx="0" cy="0"/>
        </a:xfrm>
      </p:grpSpPr>
      <p:sp>
        <p:nvSpPr>
          <p:cNvPr id="376" name="Google Shape;376;p46"/>
          <p:cNvSpPr/>
          <p:nvPr/>
        </p:nvSpPr>
        <p:spPr>
          <a:xfrm>
            <a:off x="4587998" y="1105907"/>
            <a:ext cx="741782"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77" name="Google Shape;377;p46"/>
          <p:cNvSpPr/>
          <p:nvPr/>
        </p:nvSpPr>
        <p:spPr>
          <a:xfrm>
            <a:off x="8544676" y="1105907"/>
            <a:ext cx="741782"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78" name="Google Shape;378;p46"/>
          <p:cNvSpPr/>
          <p:nvPr/>
        </p:nvSpPr>
        <p:spPr>
          <a:xfrm>
            <a:off x="4587998" y="3874081"/>
            <a:ext cx="741782"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79" name="Google Shape;379;p46"/>
          <p:cNvSpPr/>
          <p:nvPr/>
        </p:nvSpPr>
        <p:spPr>
          <a:xfrm>
            <a:off x="8596324" y="3874081"/>
            <a:ext cx="741782"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380" name="Google Shape;380;p46"/>
          <p:cNvSpPr txBox="1">
            <a:spLocks noGrp="1"/>
          </p:cNvSpPr>
          <p:nvPr>
            <p:ph type="title"/>
          </p:nvPr>
        </p:nvSpPr>
        <p:spPr>
          <a:xfrm>
            <a:off x="512026" y="2312081"/>
            <a:ext cx="3471225" cy="237036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800"/>
              <a:buFont typeface="Arial"/>
              <a:buNone/>
              <a:defRPr sz="5163" b="1" i="0" u="none" strike="noStrike" cap="none">
                <a:solidFill>
                  <a:srgbClr val="F0F6FC"/>
                </a:solidFill>
                <a:latin typeface="Arial"/>
                <a:ea typeface="Arial"/>
                <a:cs typeface="Arial"/>
                <a:sym typeface="Arial"/>
              </a:defRPr>
            </a:lvl9pPr>
          </a:lstStyle>
          <a:p>
            <a:endParaRPr/>
          </a:p>
        </p:txBody>
      </p:sp>
      <p:sp>
        <p:nvSpPr>
          <p:cNvPr id="381" name="Google Shape;381;p46"/>
          <p:cNvSpPr txBox="1">
            <a:spLocks noGrp="1"/>
          </p:cNvSpPr>
          <p:nvPr>
            <p:ph type="subTitle" idx="1"/>
          </p:nvPr>
        </p:nvSpPr>
        <p:spPr>
          <a:xfrm>
            <a:off x="4441879" y="1975670"/>
            <a:ext cx="3569366"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82" name="Google Shape;382;p46"/>
          <p:cNvSpPr txBox="1">
            <a:spLocks noGrp="1"/>
          </p:cNvSpPr>
          <p:nvPr>
            <p:ph type="subTitle" idx="2"/>
          </p:nvPr>
        </p:nvSpPr>
        <p:spPr>
          <a:xfrm>
            <a:off x="4441879" y="2398450"/>
            <a:ext cx="3569366"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83" name="Google Shape;383;p46"/>
          <p:cNvSpPr txBox="1">
            <a:spLocks noGrp="1"/>
          </p:cNvSpPr>
          <p:nvPr>
            <p:ph type="subTitle" idx="3"/>
          </p:nvPr>
        </p:nvSpPr>
        <p:spPr>
          <a:xfrm>
            <a:off x="4441879" y="4649133"/>
            <a:ext cx="3569366"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84" name="Google Shape;384;p46"/>
          <p:cNvSpPr txBox="1">
            <a:spLocks noGrp="1"/>
          </p:cNvSpPr>
          <p:nvPr>
            <p:ph type="subTitle" idx="4"/>
          </p:nvPr>
        </p:nvSpPr>
        <p:spPr>
          <a:xfrm>
            <a:off x="4441879" y="5071913"/>
            <a:ext cx="3569366"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85" name="Google Shape;385;p46"/>
          <p:cNvSpPr txBox="1">
            <a:spLocks noGrp="1"/>
          </p:cNvSpPr>
          <p:nvPr>
            <p:ph type="subTitle" idx="5"/>
          </p:nvPr>
        </p:nvSpPr>
        <p:spPr>
          <a:xfrm>
            <a:off x="8471297" y="1975670"/>
            <a:ext cx="3569366"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86" name="Google Shape;386;p46"/>
          <p:cNvSpPr txBox="1">
            <a:spLocks noGrp="1"/>
          </p:cNvSpPr>
          <p:nvPr>
            <p:ph type="subTitle" idx="6"/>
          </p:nvPr>
        </p:nvSpPr>
        <p:spPr>
          <a:xfrm>
            <a:off x="8471297" y="2398450"/>
            <a:ext cx="3569366"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87" name="Google Shape;387;p46"/>
          <p:cNvSpPr txBox="1">
            <a:spLocks noGrp="1"/>
          </p:cNvSpPr>
          <p:nvPr>
            <p:ph type="subTitle" idx="7"/>
          </p:nvPr>
        </p:nvSpPr>
        <p:spPr>
          <a:xfrm>
            <a:off x="8471297" y="4649133"/>
            <a:ext cx="3569366" cy="397764"/>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388" name="Google Shape;388;p46"/>
          <p:cNvSpPr txBox="1">
            <a:spLocks noGrp="1"/>
          </p:cNvSpPr>
          <p:nvPr>
            <p:ph type="subTitle" idx="8"/>
          </p:nvPr>
        </p:nvSpPr>
        <p:spPr>
          <a:xfrm>
            <a:off x="8471297" y="5071913"/>
            <a:ext cx="3569366"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389" name="Google Shape;389;p46"/>
          <p:cNvSpPr>
            <a:spLocks noGrp="1"/>
          </p:cNvSpPr>
          <p:nvPr>
            <p:ph type="pic" idx="9"/>
          </p:nvPr>
        </p:nvSpPr>
        <p:spPr>
          <a:xfrm>
            <a:off x="4741251" y="1261382"/>
            <a:ext cx="435277" cy="435214"/>
          </a:xfrm>
          <a:prstGeom prst="rect">
            <a:avLst/>
          </a:prstGeom>
          <a:noFill/>
          <a:ln>
            <a:noFill/>
          </a:ln>
        </p:spPr>
      </p:sp>
      <p:sp>
        <p:nvSpPr>
          <p:cNvPr id="390" name="Google Shape;390;p46"/>
          <p:cNvSpPr>
            <a:spLocks noGrp="1"/>
          </p:cNvSpPr>
          <p:nvPr>
            <p:ph type="pic" idx="13"/>
          </p:nvPr>
        </p:nvSpPr>
        <p:spPr>
          <a:xfrm>
            <a:off x="8697928" y="1261382"/>
            <a:ext cx="435277" cy="435214"/>
          </a:xfrm>
          <a:prstGeom prst="rect">
            <a:avLst/>
          </a:prstGeom>
          <a:noFill/>
          <a:ln>
            <a:noFill/>
          </a:ln>
        </p:spPr>
      </p:sp>
      <p:sp>
        <p:nvSpPr>
          <p:cNvPr id="391" name="Google Shape;391;p46"/>
          <p:cNvSpPr>
            <a:spLocks noGrp="1"/>
          </p:cNvSpPr>
          <p:nvPr>
            <p:ph type="pic" idx="14"/>
          </p:nvPr>
        </p:nvSpPr>
        <p:spPr>
          <a:xfrm>
            <a:off x="4741251" y="4029556"/>
            <a:ext cx="435277" cy="435214"/>
          </a:xfrm>
          <a:prstGeom prst="rect">
            <a:avLst/>
          </a:prstGeom>
          <a:noFill/>
          <a:ln>
            <a:noFill/>
          </a:ln>
        </p:spPr>
      </p:sp>
      <p:sp>
        <p:nvSpPr>
          <p:cNvPr id="392" name="Google Shape;392;p46"/>
          <p:cNvSpPr>
            <a:spLocks noGrp="1"/>
          </p:cNvSpPr>
          <p:nvPr>
            <p:ph type="pic" idx="15"/>
          </p:nvPr>
        </p:nvSpPr>
        <p:spPr>
          <a:xfrm>
            <a:off x="8749577" y="4029556"/>
            <a:ext cx="435277" cy="435214"/>
          </a:xfrm>
          <a:prstGeom prst="rect">
            <a:avLst/>
          </a:prstGeom>
          <a:noFill/>
          <a:ln>
            <a:noFill/>
          </a:ln>
        </p:spPr>
      </p:sp>
    </p:spTree>
    <p:extLst>
      <p:ext uri="{BB962C8B-B14F-4D97-AF65-F5344CB8AC3E}">
        <p14:creationId xmlns:p14="http://schemas.microsoft.com/office/powerpoint/2010/main" val="2264067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393"/>
        <p:cNvGrpSpPr/>
        <p:nvPr/>
      </p:nvGrpSpPr>
      <p:grpSpPr>
        <a:xfrm>
          <a:off x="0" y="0"/>
          <a:ext cx="0" cy="0"/>
          <a:chOff x="0" y="0"/>
          <a:chExt cx="0" cy="0"/>
        </a:xfrm>
      </p:grpSpPr>
      <p:cxnSp>
        <p:nvCxnSpPr>
          <p:cNvPr id="394" name="Google Shape;394;p47"/>
          <p:cNvCxnSpPr>
            <a:endCxn id="395" idx="4"/>
          </p:cNvCxnSpPr>
          <p:nvPr/>
        </p:nvCxnSpPr>
        <p:spPr>
          <a:xfrm>
            <a:off x="6388295" y="2359404"/>
            <a:ext cx="0" cy="2590206"/>
          </a:xfrm>
          <a:prstGeom prst="straightConnector1">
            <a:avLst/>
          </a:prstGeom>
          <a:noFill/>
          <a:ln w="19050" cap="flat" cmpd="sng">
            <a:solidFill>
              <a:schemeClr val="accent1"/>
            </a:solidFill>
            <a:prstDash val="solid"/>
            <a:round/>
            <a:headEnd type="none" w="sm" len="sm"/>
            <a:tailEnd type="none" w="sm" len="sm"/>
          </a:ln>
        </p:spPr>
      </p:cxnSp>
      <p:sp>
        <p:nvSpPr>
          <p:cNvPr id="396" name="Google Shape;396;p47"/>
          <p:cNvSpPr/>
          <p:nvPr/>
        </p:nvSpPr>
        <p:spPr>
          <a:xfrm>
            <a:off x="6095429" y="2144988"/>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1</a:t>
            </a:r>
            <a:endParaRPr sz="1902" b="1" i="0" u="none" strike="noStrike" cap="none">
              <a:solidFill>
                <a:schemeClr val="dk1"/>
              </a:solidFill>
              <a:latin typeface="Arial"/>
              <a:ea typeface="Arial"/>
              <a:cs typeface="Arial"/>
              <a:sym typeface="Arial"/>
            </a:endParaRPr>
          </a:p>
        </p:txBody>
      </p:sp>
      <p:sp>
        <p:nvSpPr>
          <p:cNvPr id="397" name="Google Shape;397;p47"/>
          <p:cNvSpPr/>
          <p:nvPr/>
        </p:nvSpPr>
        <p:spPr>
          <a:xfrm>
            <a:off x="6096815" y="2886236"/>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2</a:t>
            </a:r>
            <a:endParaRPr sz="1902" b="1" i="0" u="none" strike="noStrike" cap="none">
              <a:solidFill>
                <a:schemeClr val="dk1"/>
              </a:solidFill>
              <a:latin typeface="Arial"/>
              <a:ea typeface="Arial"/>
              <a:cs typeface="Arial"/>
              <a:sym typeface="Arial"/>
            </a:endParaRPr>
          </a:p>
        </p:txBody>
      </p:sp>
      <p:sp>
        <p:nvSpPr>
          <p:cNvPr id="398" name="Google Shape;398;p47"/>
          <p:cNvSpPr/>
          <p:nvPr/>
        </p:nvSpPr>
        <p:spPr>
          <a:xfrm>
            <a:off x="6096815" y="3626484"/>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3</a:t>
            </a:r>
            <a:endParaRPr sz="1902" b="1" i="0" u="none" strike="noStrike" cap="none">
              <a:solidFill>
                <a:schemeClr val="dk1"/>
              </a:solidFill>
              <a:latin typeface="Arial"/>
              <a:ea typeface="Arial"/>
              <a:cs typeface="Arial"/>
              <a:sym typeface="Arial"/>
            </a:endParaRPr>
          </a:p>
        </p:txBody>
      </p:sp>
      <p:sp>
        <p:nvSpPr>
          <p:cNvPr id="395" name="Google Shape;395;p47"/>
          <p:cNvSpPr/>
          <p:nvPr/>
        </p:nvSpPr>
        <p:spPr>
          <a:xfrm>
            <a:off x="6096815" y="4366733"/>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4</a:t>
            </a:r>
            <a:endParaRPr sz="1902" b="1" i="0" u="none" strike="noStrike" cap="none">
              <a:solidFill>
                <a:schemeClr val="dk1"/>
              </a:solidFill>
              <a:latin typeface="Arial"/>
              <a:ea typeface="Arial"/>
              <a:cs typeface="Arial"/>
              <a:sym typeface="Arial"/>
            </a:endParaRPr>
          </a:p>
        </p:txBody>
      </p:sp>
      <p:sp>
        <p:nvSpPr>
          <p:cNvPr id="399" name="Google Shape;399;p47"/>
          <p:cNvSpPr txBox="1">
            <a:spLocks noGrp="1"/>
          </p:cNvSpPr>
          <p:nvPr>
            <p:ph type="title"/>
          </p:nvPr>
        </p:nvSpPr>
        <p:spPr>
          <a:xfrm>
            <a:off x="620596" y="2312081"/>
            <a:ext cx="4873511" cy="237036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400" name="Google Shape;400;p47"/>
          <p:cNvSpPr txBox="1">
            <a:spLocks noGrp="1"/>
          </p:cNvSpPr>
          <p:nvPr>
            <p:ph type="subTitle" idx="1"/>
          </p:nvPr>
        </p:nvSpPr>
        <p:spPr>
          <a:xfrm>
            <a:off x="6939553" y="2238249"/>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01" name="Google Shape;401;p47"/>
          <p:cNvSpPr txBox="1">
            <a:spLocks noGrp="1"/>
          </p:cNvSpPr>
          <p:nvPr>
            <p:ph type="subTitle" idx="2"/>
          </p:nvPr>
        </p:nvSpPr>
        <p:spPr>
          <a:xfrm>
            <a:off x="6939553" y="2984331"/>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02" name="Google Shape;402;p47"/>
          <p:cNvSpPr txBox="1">
            <a:spLocks noGrp="1"/>
          </p:cNvSpPr>
          <p:nvPr>
            <p:ph type="subTitle" idx="3"/>
          </p:nvPr>
        </p:nvSpPr>
        <p:spPr>
          <a:xfrm>
            <a:off x="6939553" y="3717980"/>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03" name="Google Shape;403;p47"/>
          <p:cNvSpPr txBox="1">
            <a:spLocks noGrp="1"/>
          </p:cNvSpPr>
          <p:nvPr>
            <p:ph type="subTitle" idx="4"/>
          </p:nvPr>
        </p:nvSpPr>
        <p:spPr>
          <a:xfrm>
            <a:off x="6939553" y="4464062"/>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4968413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404"/>
        <p:cNvGrpSpPr/>
        <p:nvPr/>
      </p:nvGrpSpPr>
      <p:grpSpPr>
        <a:xfrm>
          <a:off x="0" y="0"/>
          <a:ext cx="0" cy="0"/>
          <a:chOff x="0" y="0"/>
          <a:chExt cx="0" cy="0"/>
        </a:xfrm>
      </p:grpSpPr>
      <p:cxnSp>
        <p:nvCxnSpPr>
          <p:cNvPr id="405" name="Google Shape;405;p48"/>
          <p:cNvCxnSpPr>
            <a:endCxn id="406" idx="4"/>
          </p:cNvCxnSpPr>
          <p:nvPr/>
        </p:nvCxnSpPr>
        <p:spPr>
          <a:xfrm>
            <a:off x="6388295" y="1967099"/>
            <a:ext cx="0" cy="3330381"/>
          </a:xfrm>
          <a:prstGeom prst="straightConnector1">
            <a:avLst/>
          </a:prstGeom>
          <a:noFill/>
          <a:ln w="19050" cap="flat" cmpd="sng">
            <a:solidFill>
              <a:schemeClr val="accent1"/>
            </a:solidFill>
            <a:prstDash val="solid"/>
            <a:round/>
            <a:headEnd type="none" w="sm" len="sm"/>
            <a:tailEnd type="none" w="sm" len="sm"/>
          </a:ln>
        </p:spPr>
      </p:cxnSp>
      <p:sp>
        <p:nvSpPr>
          <p:cNvPr id="407" name="Google Shape;407;p48"/>
          <p:cNvSpPr/>
          <p:nvPr/>
        </p:nvSpPr>
        <p:spPr>
          <a:xfrm>
            <a:off x="6096815" y="1753608"/>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1</a:t>
            </a:r>
            <a:endParaRPr sz="1902" b="1" i="0" u="none" strike="noStrike" cap="none">
              <a:solidFill>
                <a:schemeClr val="dk1"/>
              </a:solidFill>
              <a:latin typeface="Arial"/>
              <a:ea typeface="Arial"/>
              <a:cs typeface="Arial"/>
              <a:sym typeface="Arial"/>
            </a:endParaRPr>
          </a:p>
        </p:txBody>
      </p:sp>
      <p:sp>
        <p:nvSpPr>
          <p:cNvPr id="408" name="Google Shape;408;p48"/>
          <p:cNvSpPr/>
          <p:nvPr/>
        </p:nvSpPr>
        <p:spPr>
          <a:xfrm>
            <a:off x="6096815" y="2493857"/>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2</a:t>
            </a:r>
            <a:endParaRPr sz="1902" b="1" i="0" u="none" strike="noStrike" cap="none">
              <a:solidFill>
                <a:schemeClr val="dk1"/>
              </a:solidFill>
              <a:latin typeface="Arial"/>
              <a:ea typeface="Arial"/>
              <a:cs typeface="Arial"/>
              <a:sym typeface="Arial"/>
            </a:endParaRPr>
          </a:p>
        </p:txBody>
      </p:sp>
      <p:sp>
        <p:nvSpPr>
          <p:cNvPr id="409" name="Google Shape;409;p48"/>
          <p:cNvSpPr/>
          <p:nvPr/>
        </p:nvSpPr>
        <p:spPr>
          <a:xfrm>
            <a:off x="6096815" y="3234106"/>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3</a:t>
            </a:r>
            <a:endParaRPr sz="1902" b="1" i="0" u="none" strike="noStrike" cap="none">
              <a:solidFill>
                <a:schemeClr val="dk1"/>
              </a:solidFill>
              <a:latin typeface="Arial"/>
              <a:ea typeface="Arial"/>
              <a:cs typeface="Arial"/>
              <a:sym typeface="Arial"/>
            </a:endParaRPr>
          </a:p>
        </p:txBody>
      </p:sp>
      <p:sp>
        <p:nvSpPr>
          <p:cNvPr id="410" name="Google Shape;410;p48"/>
          <p:cNvSpPr/>
          <p:nvPr/>
        </p:nvSpPr>
        <p:spPr>
          <a:xfrm>
            <a:off x="6096815" y="3974354"/>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4</a:t>
            </a:r>
            <a:endParaRPr sz="1902" b="1" i="0" u="none" strike="noStrike" cap="none">
              <a:solidFill>
                <a:schemeClr val="dk1"/>
              </a:solidFill>
              <a:latin typeface="Arial"/>
              <a:ea typeface="Arial"/>
              <a:cs typeface="Arial"/>
              <a:sym typeface="Arial"/>
            </a:endParaRPr>
          </a:p>
        </p:txBody>
      </p:sp>
      <p:sp>
        <p:nvSpPr>
          <p:cNvPr id="406" name="Google Shape;406;p48"/>
          <p:cNvSpPr/>
          <p:nvPr/>
        </p:nvSpPr>
        <p:spPr>
          <a:xfrm>
            <a:off x="6096815" y="4714603"/>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5</a:t>
            </a:r>
            <a:endParaRPr sz="1902" b="1" i="0" u="none" strike="noStrike" cap="none">
              <a:solidFill>
                <a:schemeClr val="dk1"/>
              </a:solidFill>
              <a:latin typeface="Arial"/>
              <a:ea typeface="Arial"/>
              <a:cs typeface="Arial"/>
              <a:sym typeface="Arial"/>
            </a:endParaRPr>
          </a:p>
        </p:txBody>
      </p:sp>
      <p:sp>
        <p:nvSpPr>
          <p:cNvPr id="411" name="Google Shape;411;p48"/>
          <p:cNvSpPr txBox="1">
            <a:spLocks noGrp="1"/>
          </p:cNvSpPr>
          <p:nvPr>
            <p:ph type="title"/>
          </p:nvPr>
        </p:nvSpPr>
        <p:spPr>
          <a:xfrm>
            <a:off x="620596" y="2312081"/>
            <a:ext cx="4873511" cy="237036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412" name="Google Shape;412;p48"/>
          <p:cNvSpPr txBox="1">
            <a:spLocks noGrp="1"/>
          </p:cNvSpPr>
          <p:nvPr>
            <p:ph type="subTitle" idx="1"/>
          </p:nvPr>
        </p:nvSpPr>
        <p:spPr>
          <a:xfrm>
            <a:off x="6939553" y="1827904"/>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13" name="Google Shape;413;p48"/>
          <p:cNvSpPr txBox="1">
            <a:spLocks noGrp="1"/>
          </p:cNvSpPr>
          <p:nvPr>
            <p:ph type="subTitle" idx="2"/>
          </p:nvPr>
        </p:nvSpPr>
        <p:spPr>
          <a:xfrm>
            <a:off x="6939553" y="2570882"/>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14" name="Google Shape;414;p48"/>
          <p:cNvSpPr txBox="1">
            <a:spLocks noGrp="1"/>
          </p:cNvSpPr>
          <p:nvPr>
            <p:ph type="subTitle" idx="3"/>
          </p:nvPr>
        </p:nvSpPr>
        <p:spPr>
          <a:xfrm>
            <a:off x="6939553" y="3313859"/>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15" name="Google Shape;415;p48"/>
          <p:cNvSpPr txBox="1">
            <a:spLocks noGrp="1"/>
          </p:cNvSpPr>
          <p:nvPr>
            <p:ph type="subTitle" idx="4"/>
          </p:nvPr>
        </p:nvSpPr>
        <p:spPr>
          <a:xfrm>
            <a:off x="6939553" y="4056835"/>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16" name="Google Shape;416;p48"/>
          <p:cNvSpPr txBox="1">
            <a:spLocks noGrp="1"/>
          </p:cNvSpPr>
          <p:nvPr>
            <p:ph type="subTitle" idx="5"/>
          </p:nvPr>
        </p:nvSpPr>
        <p:spPr>
          <a:xfrm>
            <a:off x="6939553" y="4799812"/>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22036978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620596" y="2312081"/>
            <a:ext cx="4873511" cy="2370367"/>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9pPr>
          </a:lstStyle>
          <a:p>
            <a:endParaRPr/>
          </a:p>
        </p:txBody>
      </p:sp>
      <p:cxnSp>
        <p:nvCxnSpPr>
          <p:cNvPr id="419" name="Google Shape;419;p49"/>
          <p:cNvCxnSpPr/>
          <p:nvPr/>
        </p:nvCxnSpPr>
        <p:spPr>
          <a:xfrm>
            <a:off x="6414890" y="1500597"/>
            <a:ext cx="0" cy="3779079"/>
          </a:xfrm>
          <a:prstGeom prst="straightConnector1">
            <a:avLst/>
          </a:prstGeom>
          <a:noFill/>
          <a:ln w="19050" cap="flat" cmpd="sng">
            <a:solidFill>
              <a:schemeClr val="accent1"/>
            </a:solidFill>
            <a:prstDash val="solid"/>
            <a:round/>
            <a:headEnd type="none" w="sm" len="sm"/>
            <a:tailEnd type="none" w="sm" len="sm"/>
          </a:ln>
        </p:spPr>
      </p:cxnSp>
      <p:sp>
        <p:nvSpPr>
          <p:cNvPr id="420" name="Google Shape;420;p49"/>
          <p:cNvSpPr/>
          <p:nvPr/>
        </p:nvSpPr>
        <p:spPr>
          <a:xfrm>
            <a:off x="6123411" y="1286994"/>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1</a:t>
            </a:r>
            <a:endParaRPr sz="1902" b="1" i="0" u="none" strike="noStrike" cap="none">
              <a:solidFill>
                <a:schemeClr val="dk1"/>
              </a:solidFill>
              <a:latin typeface="Arial"/>
              <a:ea typeface="Arial"/>
              <a:cs typeface="Arial"/>
              <a:sym typeface="Arial"/>
            </a:endParaRPr>
          </a:p>
        </p:txBody>
      </p:sp>
      <p:sp>
        <p:nvSpPr>
          <p:cNvPr id="421" name="Google Shape;421;p49"/>
          <p:cNvSpPr/>
          <p:nvPr/>
        </p:nvSpPr>
        <p:spPr>
          <a:xfrm>
            <a:off x="6123411" y="2027242"/>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2</a:t>
            </a:r>
            <a:endParaRPr sz="1902" b="1" i="0" u="none" strike="noStrike" cap="none">
              <a:solidFill>
                <a:schemeClr val="dk1"/>
              </a:solidFill>
              <a:latin typeface="Arial"/>
              <a:ea typeface="Arial"/>
              <a:cs typeface="Arial"/>
              <a:sym typeface="Arial"/>
            </a:endParaRPr>
          </a:p>
        </p:txBody>
      </p:sp>
      <p:sp>
        <p:nvSpPr>
          <p:cNvPr id="422" name="Google Shape;422;p49"/>
          <p:cNvSpPr/>
          <p:nvPr/>
        </p:nvSpPr>
        <p:spPr>
          <a:xfrm>
            <a:off x="6123411" y="2767491"/>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3</a:t>
            </a:r>
            <a:endParaRPr sz="1902" b="1" i="0" u="none" strike="noStrike" cap="none">
              <a:solidFill>
                <a:schemeClr val="dk1"/>
              </a:solidFill>
              <a:latin typeface="Arial"/>
              <a:ea typeface="Arial"/>
              <a:cs typeface="Arial"/>
              <a:sym typeface="Arial"/>
            </a:endParaRPr>
          </a:p>
        </p:txBody>
      </p:sp>
      <p:sp>
        <p:nvSpPr>
          <p:cNvPr id="423" name="Google Shape;423;p49"/>
          <p:cNvSpPr/>
          <p:nvPr/>
        </p:nvSpPr>
        <p:spPr>
          <a:xfrm>
            <a:off x="6123411" y="3507740"/>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4</a:t>
            </a:r>
            <a:endParaRPr sz="1902" b="1" i="0" u="none" strike="noStrike" cap="none">
              <a:solidFill>
                <a:schemeClr val="dk1"/>
              </a:solidFill>
              <a:latin typeface="Arial"/>
              <a:ea typeface="Arial"/>
              <a:cs typeface="Arial"/>
              <a:sym typeface="Arial"/>
            </a:endParaRPr>
          </a:p>
        </p:txBody>
      </p:sp>
      <p:sp>
        <p:nvSpPr>
          <p:cNvPr id="424" name="Google Shape;424;p49"/>
          <p:cNvSpPr/>
          <p:nvPr/>
        </p:nvSpPr>
        <p:spPr>
          <a:xfrm>
            <a:off x="6123411" y="4247988"/>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5</a:t>
            </a:r>
            <a:endParaRPr sz="1902" b="1" i="0" u="none" strike="noStrike" cap="none">
              <a:solidFill>
                <a:schemeClr val="dk1"/>
              </a:solidFill>
              <a:latin typeface="Arial"/>
              <a:ea typeface="Arial"/>
              <a:cs typeface="Arial"/>
              <a:sym typeface="Arial"/>
            </a:endParaRPr>
          </a:p>
        </p:txBody>
      </p:sp>
      <p:sp>
        <p:nvSpPr>
          <p:cNvPr id="425" name="Google Shape;425;p49"/>
          <p:cNvSpPr/>
          <p:nvPr/>
        </p:nvSpPr>
        <p:spPr>
          <a:xfrm>
            <a:off x="6123411" y="4988237"/>
            <a:ext cx="582960" cy="582877"/>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902" b="1" i="0" u="none" strike="noStrike" cap="none">
                <a:solidFill>
                  <a:schemeClr val="dk1"/>
                </a:solidFill>
                <a:latin typeface="Arial"/>
                <a:ea typeface="Arial"/>
                <a:cs typeface="Arial"/>
                <a:sym typeface="Arial"/>
              </a:rPr>
              <a:t>6</a:t>
            </a:r>
            <a:endParaRPr sz="1902" b="1" i="0" u="none" strike="noStrike" cap="none">
              <a:solidFill>
                <a:schemeClr val="dk1"/>
              </a:solidFill>
              <a:latin typeface="Arial"/>
              <a:ea typeface="Arial"/>
              <a:cs typeface="Arial"/>
              <a:sym typeface="Arial"/>
            </a:endParaRPr>
          </a:p>
        </p:txBody>
      </p:sp>
      <p:sp>
        <p:nvSpPr>
          <p:cNvPr id="426" name="Google Shape;426;p49"/>
          <p:cNvSpPr txBox="1">
            <a:spLocks noGrp="1"/>
          </p:cNvSpPr>
          <p:nvPr>
            <p:ph type="subTitle" idx="1"/>
          </p:nvPr>
        </p:nvSpPr>
        <p:spPr>
          <a:xfrm>
            <a:off x="6939553" y="1367818"/>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27" name="Google Shape;427;p49"/>
          <p:cNvSpPr txBox="1">
            <a:spLocks noGrp="1"/>
          </p:cNvSpPr>
          <p:nvPr>
            <p:ph type="subTitle" idx="2"/>
          </p:nvPr>
        </p:nvSpPr>
        <p:spPr>
          <a:xfrm>
            <a:off x="6939553" y="2110797"/>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28" name="Google Shape;428;p49"/>
          <p:cNvSpPr txBox="1">
            <a:spLocks noGrp="1"/>
          </p:cNvSpPr>
          <p:nvPr>
            <p:ph type="subTitle" idx="3"/>
          </p:nvPr>
        </p:nvSpPr>
        <p:spPr>
          <a:xfrm>
            <a:off x="6939553" y="2853773"/>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29" name="Google Shape;429;p49"/>
          <p:cNvSpPr txBox="1">
            <a:spLocks noGrp="1"/>
          </p:cNvSpPr>
          <p:nvPr>
            <p:ph type="subTitle" idx="4"/>
          </p:nvPr>
        </p:nvSpPr>
        <p:spPr>
          <a:xfrm>
            <a:off x="6939553" y="3596751"/>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30" name="Google Shape;430;p49"/>
          <p:cNvSpPr txBox="1">
            <a:spLocks noGrp="1"/>
          </p:cNvSpPr>
          <p:nvPr>
            <p:ph type="subTitle" idx="5"/>
          </p:nvPr>
        </p:nvSpPr>
        <p:spPr>
          <a:xfrm>
            <a:off x="6939553" y="4339728"/>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31" name="Google Shape;431;p49"/>
          <p:cNvSpPr txBox="1">
            <a:spLocks noGrp="1"/>
          </p:cNvSpPr>
          <p:nvPr>
            <p:ph type="subTitle" idx="6"/>
          </p:nvPr>
        </p:nvSpPr>
        <p:spPr>
          <a:xfrm>
            <a:off x="6939553" y="5082697"/>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26800679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432"/>
        <p:cNvGrpSpPr/>
        <p:nvPr/>
      </p:nvGrpSpPr>
      <p:grpSpPr>
        <a:xfrm>
          <a:off x="0" y="0"/>
          <a:ext cx="0" cy="0"/>
          <a:chOff x="0" y="0"/>
          <a:chExt cx="0" cy="0"/>
        </a:xfrm>
      </p:grpSpPr>
      <p:cxnSp>
        <p:nvCxnSpPr>
          <p:cNvPr id="433" name="Google Shape;433;p50"/>
          <p:cNvCxnSpPr/>
          <p:nvPr/>
        </p:nvCxnSpPr>
        <p:spPr>
          <a:xfrm>
            <a:off x="6414890" y="2371595"/>
            <a:ext cx="0" cy="2378892"/>
          </a:xfrm>
          <a:prstGeom prst="straightConnector1">
            <a:avLst/>
          </a:prstGeom>
          <a:noFill/>
          <a:ln w="19050" cap="flat" cmpd="sng">
            <a:solidFill>
              <a:schemeClr val="accent3"/>
            </a:solidFill>
            <a:prstDash val="solid"/>
            <a:round/>
            <a:headEnd type="none" w="sm" len="sm"/>
            <a:tailEnd type="none" w="sm" len="sm"/>
          </a:ln>
        </p:spPr>
      </p:cxnSp>
      <p:grpSp>
        <p:nvGrpSpPr>
          <p:cNvPr id="434" name="Google Shape;434;p50"/>
          <p:cNvGrpSpPr/>
          <p:nvPr/>
        </p:nvGrpSpPr>
        <p:grpSpPr>
          <a:xfrm>
            <a:off x="6123411" y="2144988"/>
            <a:ext cx="582960" cy="2803623"/>
            <a:chOff x="4502277" y="1577340"/>
            <a:chExt cx="428625" cy="2061675"/>
          </a:xfrm>
        </p:grpSpPr>
        <p:sp>
          <p:nvSpPr>
            <p:cNvPr id="435" name="Google Shape;435;p50"/>
            <p:cNvSpPr/>
            <p:nvPr/>
          </p:nvSpPr>
          <p:spPr>
            <a:xfrm>
              <a:off x="4502277" y="32103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436" name="Google Shape;436;p50"/>
            <p:cNvSpPr/>
            <p:nvPr/>
          </p:nvSpPr>
          <p:spPr>
            <a:xfrm>
              <a:off x="4502277" y="26660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437" name="Google Shape;437;p50"/>
            <p:cNvSpPr/>
            <p:nvPr/>
          </p:nvSpPr>
          <p:spPr>
            <a:xfrm>
              <a:off x="4502277" y="212169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sp>
          <p:nvSpPr>
            <p:cNvPr id="438" name="Google Shape;438;p50"/>
            <p:cNvSpPr/>
            <p:nvPr/>
          </p:nvSpPr>
          <p:spPr>
            <a:xfrm>
              <a:off x="4502277" y="1577340"/>
              <a:ext cx="428625" cy="428625"/>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902" b="1" i="0" u="none" strike="noStrike" cap="none">
                <a:solidFill>
                  <a:schemeClr val="dk1"/>
                </a:solidFill>
                <a:latin typeface="Arial"/>
                <a:ea typeface="Arial"/>
                <a:cs typeface="Arial"/>
                <a:sym typeface="Arial"/>
              </a:endParaRPr>
            </a:p>
          </p:txBody>
        </p:sp>
        <p:pic>
          <p:nvPicPr>
            <p:cNvPr id="439" name="Google Shape;439;p50"/>
            <p:cNvPicPr preferRelativeResize="0"/>
            <p:nvPr/>
          </p:nvPicPr>
          <p:blipFill rotWithShape="1">
            <a:blip r:embed="rId2">
              <a:alphaModFix/>
            </a:blip>
            <a:srcRect/>
            <a:stretch/>
          </p:blipFill>
          <p:spPr>
            <a:xfrm>
              <a:off x="4630865" y="1729086"/>
              <a:ext cx="171450" cy="125133"/>
            </a:xfrm>
            <a:prstGeom prst="rect">
              <a:avLst/>
            </a:prstGeom>
            <a:noFill/>
            <a:ln>
              <a:noFill/>
            </a:ln>
          </p:spPr>
        </p:pic>
        <p:pic>
          <p:nvPicPr>
            <p:cNvPr id="440" name="Google Shape;440;p50"/>
            <p:cNvPicPr preferRelativeResize="0"/>
            <p:nvPr/>
          </p:nvPicPr>
          <p:blipFill rotWithShape="1">
            <a:blip r:embed="rId2">
              <a:alphaModFix/>
            </a:blip>
            <a:srcRect/>
            <a:stretch/>
          </p:blipFill>
          <p:spPr>
            <a:xfrm>
              <a:off x="4630865" y="2273436"/>
              <a:ext cx="171450" cy="125133"/>
            </a:xfrm>
            <a:prstGeom prst="rect">
              <a:avLst/>
            </a:prstGeom>
            <a:noFill/>
            <a:ln>
              <a:noFill/>
            </a:ln>
          </p:spPr>
        </p:pic>
        <p:pic>
          <p:nvPicPr>
            <p:cNvPr id="441" name="Google Shape;441;p50"/>
            <p:cNvPicPr preferRelativeResize="0"/>
            <p:nvPr/>
          </p:nvPicPr>
          <p:blipFill rotWithShape="1">
            <a:blip r:embed="rId2">
              <a:alphaModFix/>
            </a:blip>
            <a:srcRect/>
            <a:stretch/>
          </p:blipFill>
          <p:spPr>
            <a:xfrm>
              <a:off x="4630865" y="2817786"/>
              <a:ext cx="171450" cy="125133"/>
            </a:xfrm>
            <a:prstGeom prst="rect">
              <a:avLst/>
            </a:prstGeom>
            <a:noFill/>
            <a:ln>
              <a:noFill/>
            </a:ln>
          </p:spPr>
        </p:pic>
        <p:pic>
          <p:nvPicPr>
            <p:cNvPr id="442" name="Google Shape;442;p50"/>
            <p:cNvPicPr preferRelativeResize="0"/>
            <p:nvPr/>
          </p:nvPicPr>
          <p:blipFill rotWithShape="1">
            <a:blip r:embed="rId2">
              <a:alphaModFix/>
            </a:blip>
            <a:srcRect/>
            <a:stretch/>
          </p:blipFill>
          <p:spPr>
            <a:xfrm>
              <a:off x="4630865" y="3362136"/>
              <a:ext cx="171450" cy="125133"/>
            </a:xfrm>
            <a:prstGeom prst="rect">
              <a:avLst/>
            </a:prstGeom>
            <a:noFill/>
            <a:ln>
              <a:noFill/>
            </a:ln>
          </p:spPr>
        </p:pic>
      </p:grpSp>
      <p:sp>
        <p:nvSpPr>
          <p:cNvPr id="443" name="Google Shape;443;p50"/>
          <p:cNvSpPr txBox="1">
            <a:spLocks noGrp="1"/>
          </p:cNvSpPr>
          <p:nvPr>
            <p:ph type="title"/>
          </p:nvPr>
        </p:nvSpPr>
        <p:spPr>
          <a:xfrm>
            <a:off x="620594" y="2312079"/>
            <a:ext cx="4873401" cy="2370265"/>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444" name="Google Shape;444;p50"/>
          <p:cNvSpPr txBox="1">
            <a:spLocks noGrp="1"/>
          </p:cNvSpPr>
          <p:nvPr>
            <p:ph type="subTitle" idx="1"/>
          </p:nvPr>
        </p:nvSpPr>
        <p:spPr>
          <a:xfrm>
            <a:off x="6939553" y="2238249"/>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45" name="Google Shape;445;p50"/>
          <p:cNvSpPr txBox="1">
            <a:spLocks noGrp="1"/>
          </p:cNvSpPr>
          <p:nvPr>
            <p:ph type="subTitle" idx="2"/>
          </p:nvPr>
        </p:nvSpPr>
        <p:spPr>
          <a:xfrm>
            <a:off x="6939553" y="2984331"/>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46" name="Google Shape;446;p50"/>
          <p:cNvSpPr txBox="1">
            <a:spLocks noGrp="1"/>
          </p:cNvSpPr>
          <p:nvPr>
            <p:ph type="subTitle" idx="3"/>
          </p:nvPr>
        </p:nvSpPr>
        <p:spPr>
          <a:xfrm>
            <a:off x="6939553" y="3717980"/>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47" name="Google Shape;447;p50"/>
          <p:cNvSpPr txBox="1">
            <a:spLocks noGrp="1"/>
          </p:cNvSpPr>
          <p:nvPr>
            <p:ph type="subTitle" idx="4"/>
          </p:nvPr>
        </p:nvSpPr>
        <p:spPr>
          <a:xfrm>
            <a:off x="6939553" y="4464062"/>
            <a:ext cx="4663678" cy="397764"/>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Tree>
    <p:extLst>
      <p:ext uri="{BB962C8B-B14F-4D97-AF65-F5344CB8AC3E}">
        <p14:creationId xmlns:p14="http://schemas.microsoft.com/office/powerpoint/2010/main" val="17628426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448"/>
        <p:cNvGrpSpPr/>
        <p:nvPr/>
      </p:nvGrpSpPr>
      <p:grpSpPr>
        <a:xfrm>
          <a:off x="0" y="0"/>
          <a:ext cx="0" cy="0"/>
          <a:chOff x="0" y="0"/>
          <a:chExt cx="0" cy="0"/>
        </a:xfrm>
      </p:grpSpPr>
      <p:sp>
        <p:nvSpPr>
          <p:cNvPr id="449" name="Google Shape;449;p51"/>
          <p:cNvSpPr/>
          <p:nvPr/>
        </p:nvSpPr>
        <p:spPr>
          <a:xfrm>
            <a:off x="608003" y="2115696"/>
            <a:ext cx="3555902" cy="3730413"/>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50" name="Google Shape;450;p51"/>
          <p:cNvSpPr/>
          <p:nvPr/>
        </p:nvSpPr>
        <p:spPr>
          <a:xfrm>
            <a:off x="4423020" y="2115696"/>
            <a:ext cx="3635466" cy="3730413"/>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51" name="Google Shape;451;p51"/>
          <p:cNvSpPr/>
          <p:nvPr/>
        </p:nvSpPr>
        <p:spPr>
          <a:xfrm>
            <a:off x="8284709" y="2115696"/>
            <a:ext cx="3555902" cy="3730413"/>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52" name="Google Shape;452;p51"/>
          <p:cNvSpPr/>
          <p:nvPr/>
        </p:nvSpPr>
        <p:spPr>
          <a:xfrm rot="5400000">
            <a:off x="142009" y="2865734"/>
            <a:ext cx="932603"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53" name="Google Shape;453;p51"/>
          <p:cNvSpPr/>
          <p:nvPr/>
        </p:nvSpPr>
        <p:spPr>
          <a:xfrm rot="5400000">
            <a:off x="3957112" y="2969356"/>
            <a:ext cx="932603" cy="24889"/>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54" name="Google Shape;454;p51"/>
          <p:cNvSpPr/>
          <p:nvPr/>
        </p:nvSpPr>
        <p:spPr>
          <a:xfrm rot="5400000">
            <a:off x="7818903" y="2969356"/>
            <a:ext cx="932603"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55" name="Google Shape;455;p51"/>
          <p:cNvSpPr txBox="1">
            <a:spLocks noGrp="1"/>
          </p:cNvSpPr>
          <p:nvPr>
            <p:ph type="title"/>
          </p:nvPr>
        </p:nvSpPr>
        <p:spPr>
          <a:xfrm>
            <a:off x="608019" y="-33281"/>
            <a:ext cx="11232406" cy="2149148"/>
          </a:xfrm>
          <a:prstGeom prst="rect">
            <a:avLst/>
          </a:prstGeom>
          <a:noFill/>
          <a:ln>
            <a:noFill/>
          </a:ln>
        </p:spPr>
        <p:txBody>
          <a:bodyPr spcFirstLastPara="1" wrap="square" lIns="34275" tIns="17150" rIns="34275" bIns="17150" anchor="ctr" anchorCtr="0">
            <a:noAutofit/>
          </a:bodyPr>
          <a:lstStyle>
            <a:lvl1pPr marR="0" lvl="0" algn="ctr">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456" name="Google Shape;456;p51"/>
          <p:cNvSpPr txBox="1">
            <a:spLocks noGrp="1"/>
          </p:cNvSpPr>
          <p:nvPr>
            <p:ph type="subTitle" idx="1"/>
          </p:nvPr>
        </p:nvSpPr>
        <p:spPr>
          <a:xfrm>
            <a:off x="887139" y="2429148"/>
            <a:ext cx="2920613" cy="91533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717" b="1">
                <a:solidFill>
                  <a:schemeClr val="dk1"/>
                </a:solidFill>
              </a:defRPr>
            </a:lvl2pPr>
            <a:lvl3pPr lvl="2" algn="l">
              <a:lnSpc>
                <a:spcPct val="90000"/>
              </a:lnSpc>
              <a:spcBef>
                <a:spcPts val="0"/>
              </a:spcBef>
              <a:spcAft>
                <a:spcPts val="0"/>
              </a:spcAft>
              <a:buClr>
                <a:schemeClr val="dk1"/>
              </a:buClr>
              <a:buSzPts val="2000"/>
              <a:buFont typeface="Arial"/>
              <a:buNone/>
              <a:defRPr sz="2717" b="1">
                <a:solidFill>
                  <a:schemeClr val="dk1"/>
                </a:solidFill>
              </a:defRPr>
            </a:lvl3pPr>
            <a:lvl4pPr lvl="3" algn="l">
              <a:lnSpc>
                <a:spcPct val="90000"/>
              </a:lnSpc>
              <a:spcBef>
                <a:spcPts val="0"/>
              </a:spcBef>
              <a:spcAft>
                <a:spcPts val="0"/>
              </a:spcAft>
              <a:buClr>
                <a:schemeClr val="dk1"/>
              </a:buClr>
              <a:buSzPts val="2000"/>
              <a:buFont typeface="Arial"/>
              <a:buNone/>
              <a:defRPr sz="2717" b="1">
                <a:solidFill>
                  <a:schemeClr val="dk1"/>
                </a:solidFill>
              </a:defRPr>
            </a:lvl4pPr>
            <a:lvl5pPr lvl="4" algn="l">
              <a:lnSpc>
                <a:spcPct val="90000"/>
              </a:lnSpc>
              <a:spcBef>
                <a:spcPts val="0"/>
              </a:spcBef>
              <a:spcAft>
                <a:spcPts val="0"/>
              </a:spcAft>
              <a:buClr>
                <a:schemeClr val="dk1"/>
              </a:buClr>
              <a:buSzPts val="2000"/>
              <a:buFont typeface="Arial"/>
              <a:buNone/>
              <a:defRPr sz="2717" b="1">
                <a:solidFill>
                  <a:schemeClr val="dk1"/>
                </a:solidFill>
              </a:defRPr>
            </a:lvl5pPr>
            <a:lvl6pPr lvl="5" algn="l">
              <a:lnSpc>
                <a:spcPct val="90000"/>
              </a:lnSpc>
              <a:spcBef>
                <a:spcPts val="0"/>
              </a:spcBef>
              <a:spcAft>
                <a:spcPts val="0"/>
              </a:spcAft>
              <a:buClr>
                <a:schemeClr val="dk1"/>
              </a:buClr>
              <a:buSzPts val="2000"/>
              <a:buNone/>
              <a:defRPr sz="2717" b="1">
                <a:solidFill>
                  <a:schemeClr val="dk1"/>
                </a:solidFill>
              </a:defRPr>
            </a:lvl6pPr>
            <a:lvl7pPr lvl="6" algn="l">
              <a:lnSpc>
                <a:spcPct val="90000"/>
              </a:lnSpc>
              <a:spcBef>
                <a:spcPts val="0"/>
              </a:spcBef>
              <a:spcAft>
                <a:spcPts val="0"/>
              </a:spcAft>
              <a:buClr>
                <a:schemeClr val="dk1"/>
              </a:buClr>
              <a:buSzPts val="2000"/>
              <a:buNone/>
              <a:defRPr sz="2717" b="1">
                <a:solidFill>
                  <a:schemeClr val="dk1"/>
                </a:solidFill>
              </a:defRPr>
            </a:lvl7pPr>
            <a:lvl8pPr lvl="7" algn="l">
              <a:lnSpc>
                <a:spcPct val="90000"/>
              </a:lnSpc>
              <a:spcBef>
                <a:spcPts val="0"/>
              </a:spcBef>
              <a:spcAft>
                <a:spcPts val="0"/>
              </a:spcAft>
              <a:buClr>
                <a:schemeClr val="dk1"/>
              </a:buClr>
              <a:buSzPts val="2000"/>
              <a:buNone/>
              <a:defRPr sz="2717" b="1">
                <a:solidFill>
                  <a:schemeClr val="dk1"/>
                </a:solidFill>
              </a:defRPr>
            </a:lvl8pPr>
            <a:lvl9pPr lvl="8" algn="l">
              <a:lnSpc>
                <a:spcPct val="90000"/>
              </a:lnSpc>
              <a:spcBef>
                <a:spcPts val="0"/>
              </a:spcBef>
              <a:spcAft>
                <a:spcPts val="0"/>
              </a:spcAft>
              <a:buClr>
                <a:schemeClr val="dk1"/>
              </a:buClr>
              <a:buSzPts val="2000"/>
              <a:buNone/>
              <a:defRPr sz="2717" b="1">
                <a:solidFill>
                  <a:schemeClr val="dk1"/>
                </a:solidFill>
              </a:defRPr>
            </a:lvl9pPr>
          </a:lstStyle>
          <a:p>
            <a:endParaRPr/>
          </a:p>
        </p:txBody>
      </p:sp>
      <p:sp>
        <p:nvSpPr>
          <p:cNvPr id="457" name="Google Shape;457;p51"/>
          <p:cNvSpPr txBox="1">
            <a:spLocks noGrp="1"/>
          </p:cNvSpPr>
          <p:nvPr>
            <p:ph type="subTitle" idx="2"/>
          </p:nvPr>
        </p:nvSpPr>
        <p:spPr>
          <a:xfrm>
            <a:off x="887141" y="3378104"/>
            <a:ext cx="292061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58" name="Google Shape;458;p51"/>
          <p:cNvSpPr txBox="1">
            <a:spLocks noGrp="1"/>
          </p:cNvSpPr>
          <p:nvPr>
            <p:ph type="subTitle" idx="3"/>
          </p:nvPr>
        </p:nvSpPr>
        <p:spPr>
          <a:xfrm>
            <a:off x="4721413" y="2429148"/>
            <a:ext cx="2998953" cy="91533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717" b="1">
                <a:solidFill>
                  <a:schemeClr val="dk1"/>
                </a:solidFill>
              </a:defRPr>
            </a:lvl2pPr>
            <a:lvl3pPr lvl="2" algn="l">
              <a:lnSpc>
                <a:spcPct val="90000"/>
              </a:lnSpc>
              <a:spcBef>
                <a:spcPts val="0"/>
              </a:spcBef>
              <a:spcAft>
                <a:spcPts val="0"/>
              </a:spcAft>
              <a:buClr>
                <a:schemeClr val="dk1"/>
              </a:buClr>
              <a:buSzPts val="2000"/>
              <a:buFont typeface="Arial"/>
              <a:buNone/>
              <a:defRPr sz="2717" b="1">
                <a:solidFill>
                  <a:schemeClr val="dk1"/>
                </a:solidFill>
              </a:defRPr>
            </a:lvl3pPr>
            <a:lvl4pPr lvl="3" algn="l">
              <a:lnSpc>
                <a:spcPct val="90000"/>
              </a:lnSpc>
              <a:spcBef>
                <a:spcPts val="0"/>
              </a:spcBef>
              <a:spcAft>
                <a:spcPts val="0"/>
              </a:spcAft>
              <a:buClr>
                <a:schemeClr val="dk1"/>
              </a:buClr>
              <a:buSzPts val="2000"/>
              <a:buFont typeface="Arial"/>
              <a:buNone/>
              <a:defRPr sz="2717" b="1">
                <a:solidFill>
                  <a:schemeClr val="dk1"/>
                </a:solidFill>
              </a:defRPr>
            </a:lvl4pPr>
            <a:lvl5pPr lvl="4" algn="l">
              <a:lnSpc>
                <a:spcPct val="90000"/>
              </a:lnSpc>
              <a:spcBef>
                <a:spcPts val="0"/>
              </a:spcBef>
              <a:spcAft>
                <a:spcPts val="0"/>
              </a:spcAft>
              <a:buClr>
                <a:schemeClr val="dk1"/>
              </a:buClr>
              <a:buSzPts val="2000"/>
              <a:buFont typeface="Arial"/>
              <a:buNone/>
              <a:defRPr sz="2717" b="1">
                <a:solidFill>
                  <a:schemeClr val="dk1"/>
                </a:solidFill>
              </a:defRPr>
            </a:lvl5pPr>
            <a:lvl6pPr lvl="5" algn="l">
              <a:lnSpc>
                <a:spcPct val="90000"/>
              </a:lnSpc>
              <a:spcBef>
                <a:spcPts val="0"/>
              </a:spcBef>
              <a:spcAft>
                <a:spcPts val="0"/>
              </a:spcAft>
              <a:buClr>
                <a:schemeClr val="dk1"/>
              </a:buClr>
              <a:buSzPts val="2000"/>
              <a:buNone/>
              <a:defRPr sz="2717" b="1">
                <a:solidFill>
                  <a:schemeClr val="dk1"/>
                </a:solidFill>
              </a:defRPr>
            </a:lvl6pPr>
            <a:lvl7pPr lvl="6" algn="l">
              <a:lnSpc>
                <a:spcPct val="90000"/>
              </a:lnSpc>
              <a:spcBef>
                <a:spcPts val="0"/>
              </a:spcBef>
              <a:spcAft>
                <a:spcPts val="0"/>
              </a:spcAft>
              <a:buClr>
                <a:schemeClr val="dk1"/>
              </a:buClr>
              <a:buSzPts val="2000"/>
              <a:buNone/>
              <a:defRPr sz="2717" b="1">
                <a:solidFill>
                  <a:schemeClr val="dk1"/>
                </a:solidFill>
              </a:defRPr>
            </a:lvl7pPr>
            <a:lvl8pPr lvl="7" algn="l">
              <a:lnSpc>
                <a:spcPct val="90000"/>
              </a:lnSpc>
              <a:spcBef>
                <a:spcPts val="0"/>
              </a:spcBef>
              <a:spcAft>
                <a:spcPts val="0"/>
              </a:spcAft>
              <a:buClr>
                <a:schemeClr val="dk1"/>
              </a:buClr>
              <a:buSzPts val="2000"/>
              <a:buNone/>
              <a:defRPr sz="2717" b="1">
                <a:solidFill>
                  <a:schemeClr val="dk1"/>
                </a:solidFill>
              </a:defRPr>
            </a:lvl8pPr>
            <a:lvl9pPr lvl="8" algn="l">
              <a:lnSpc>
                <a:spcPct val="90000"/>
              </a:lnSpc>
              <a:spcBef>
                <a:spcPts val="0"/>
              </a:spcBef>
              <a:spcAft>
                <a:spcPts val="0"/>
              </a:spcAft>
              <a:buClr>
                <a:schemeClr val="dk1"/>
              </a:buClr>
              <a:buSzPts val="2000"/>
              <a:buNone/>
              <a:defRPr sz="2717" b="1">
                <a:solidFill>
                  <a:schemeClr val="dk1"/>
                </a:solidFill>
              </a:defRPr>
            </a:lvl9pPr>
          </a:lstStyle>
          <a:p>
            <a:endParaRPr/>
          </a:p>
        </p:txBody>
      </p:sp>
      <p:sp>
        <p:nvSpPr>
          <p:cNvPr id="459" name="Google Shape;459;p51"/>
          <p:cNvSpPr txBox="1">
            <a:spLocks noGrp="1"/>
          </p:cNvSpPr>
          <p:nvPr>
            <p:ph type="subTitle" idx="4"/>
          </p:nvPr>
        </p:nvSpPr>
        <p:spPr>
          <a:xfrm>
            <a:off x="4721410" y="3378104"/>
            <a:ext cx="299895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460" name="Google Shape;460;p51"/>
          <p:cNvSpPr txBox="1">
            <a:spLocks noGrp="1"/>
          </p:cNvSpPr>
          <p:nvPr>
            <p:ph type="subTitle" idx="5"/>
          </p:nvPr>
        </p:nvSpPr>
        <p:spPr>
          <a:xfrm>
            <a:off x="8552763" y="2429148"/>
            <a:ext cx="2920613" cy="91533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20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2000"/>
              <a:buFont typeface="Arial"/>
              <a:buNone/>
              <a:defRPr sz="2717" b="1">
                <a:solidFill>
                  <a:schemeClr val="dk1"/>
                </a:solidFill>
              </a:defRPr>
            </a:lvl2pPr>
            <a:lvl3pPr lvl="2" algn="l">
              <a:lnSpc>
                <a:spcPct val="90000"/>
              </a:lnSpc>
              <a:spcBef>
                <a:spcPts val="0"/>
              </a:spcBef>
              <a:spcAft>
                <a:spcPts val="0"/>
              </a:spcAft>
              <a:buClr>
                <a:schemeClr val="dk1"/>
              </a:buClr>
              <a:buSzPts val="2000"/>
              <a:buFont typeface="Arial"/>
              <a:buNone/>
              <a:defRPr sz="2717" b="1">
                <a:solidFill>
                  <a:schemeClr val="dk1"/>
                </a:solidFill>
              </a:defRPr>
            </a:lvl3pPr>
            <a:lvl4pPr lvl="3" algn="l">
              <a:lnSpc>
                <a:spcPct val="90000"/>
              </a:lnSpc>
              <a:spcBef>
                <a:spcPts val="0"/>
              </a:spcBef>
              <a:spcAft>
                <a:spcPts val="0"/>
              </a:spcAft>
              <a:buClr>
                <a:schemeClr val="dk1"/>
              </a:buClr>
              <a:buSzPts val="2000"/>
              <a:buFont typeface="Arial"/>
              <a:buNone/>
              <a:defRPr sz="2717" b="1">
                <a:solidFill>
                  <a:schemeClr val="dk1"/>
                </a:solidFill>
              </a:defRPr>
            </a:lvl4pPr>
            <a:lvl5pPr lvl="4" algn="l">
              <a:lnSpc>
                <a:spcPct val="90000"/>
              </a:lnSpc>
              <a:spcBef>
                <a:spcPts val="0"/>
              </a:spcBef>
              <a:spcAft>
                <a:spcPts val="0"/>
              </a:spcAft>
              <a:buClr>
                <a:schemeClr val="dk1"/>
              </a:buClr>
              <a:buSzPts val="2000"/>
              <a:buFont typeface="Arial"/>
              <a:buNone/>
              <a:defRPr sz="2717" b="1">
                <a:solidFill>
                  <a:schemeClr val="dk1"/>
                </a:solidFill>
              </a:defRPr>
            </a:lvl5pPr>
            <a:lvl6pPr lvl="5" algn="l">
              <a:lnSpc>
                <a:spcPct val="90000"/>
              </a:lnSpc>
              <a:spcBef>
                <a:spcPts val="0"/>
              </a:spcBef>
              <a:spcAft>
                <a:spcPts val="0"/>
              </a:spcAft>
              <a:buClr>
                <a:schemeClr val="dk1"/>
              </a:buClr>
              <a:buSzPts val="2000"/>
              <a:buNone/>
              <a:defRPr sz="2717" b="1">
                <a:solidFill>
                  <a:schemeClr val="dk1"/>
                </a:solidFill>
              </a:defRPr>
            </a:lvl6pPr>
            <a:lvl7pPr lvl="6" algn="l">
              <a:lnSpc>
                <a:spcPct val="90000"/>
              </a:lnSpc>
              <a:spcBef>
                <a:spcPts val="0"/>
              </a:spcBef>
              <a:spcAft>
                <a:spcPts val="0"/>
              </a:spcAft>
              <a:buClr>
                <a:schemeClr val="dk1"/>
              </a:buClr>
              <a:buSzPts val="2000"/>
              <a:buNone/>
              <a:defRPr sz="2717" b="1">
                <a:solidFill>
                  <a:schemeClr val="dk1"/>
                </a:solidFill>
              </a:defRPr>
            </a:lvl7pPr>
            <a:lvl8pPr lvl="7" algn="l">
              <a:lnSpc>
                <a:spcPct val="90000"/>
              </a:lnSpc>
              <a:spcBef>
                <a:spcPts val="0"/>
              </a:spcBef>
              <a:spcAft>
                <a:spcPts val="0"/>
              </a:spcAft>
              <a:buClr>
                <a:schemeClr val="dk1"/>
              </a:buClr>
              <a:buSzPts val="2000"/>
              <a:buNone/>
              <a:defRPr sz="2717" b="1">
                <a:solidFill>
                  <a:schemeClr val="dk1"/>
                </a:solidFill>
              </a:defRPr>
            </a:lvl8pPr>
            <a:lvl9pPr lvl="8" algn="l">
              <a:lnSpc>
                <a:spcPct val="90000"/>
              </a:lnSpc>
              <a:spcBef>
                <a:spcPts val="0"/>
              </a:spcBef>
              <a:spcAft>
                <a:spcPts val="0"/>
              </a:spcAft>
              <a:buClr>
                <a:schemeClr val="dk1"/>
              </a:buClr>
              <a:buSzPts val="2000"/>
              <a:buNone/>
              <a:defRPr sz="2717" b="1">
                <a:solidFill>
                  <a:schemeClr val="dk1"/>
                </a:solidFill>
              </a:defRPr>
            </a:lvl9pPr>
          </a:lstStyle>
          <a:p>
            <a:endParaRPr/>
          </a:p>
        </p:txBody>
      </p:sp>
      <p:sp>
        <p:nvSpPr>
          <p:cNvPr id="461" name="Google Shape;461;p51"/>
          <p:cNvSpPr txBox="1">
            <a:spLocks noGrp="1"/>
          </p:cNvSpPr>
          <p:nvPr>
            <p:ph type="subTitle" idx="6"/>
          </p:nvPr>
        </p:nvSpPr>
        <p:spPr>
          <a:xfrm>
            <a:off x="8552764" y="3378104"/>
            <a:ext cx="292061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42155619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462"/>
        <p:cNvGrpSpPr/>
        <p:nvPr/>
      </p:nvGrpSpPr>
      <p:grpSpPr>
        <a:xfrm>
          <a:off x="0" y="0"/>
          <a:ext cx="0" cy="0"/>
          <a:chOff x="0" y="0"/>
          <a:chExt cx="0" cy="0"/>
        </a:xfrm>
      </p:grpSpPr>
      <p:sp>
        <p:nvSpPr>
          <p:cNvPr id="463" name="Google Shape;463;p52"/>
          <p:cNvSpPr txBox="1">
            <a:spLocks noGrp="1"/>
          </p:cNvSpPr>
          <p:nvPr>
            <p:ph type="title"/>
          </p:nvPr>
        </p:nvSpPr>
        <p:spPr>
          <a:xfrm>
            <a:off x="677082" y="2904697"/>
            <a:ext cx="4009621" cy="1185132"/>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464" name="Google Shape;464;p52"/>
          <p:cNvSpPr/>
          <p:nvPr/>
        </p:nvSpPr>
        <p:spPr>
          <a:xfrm>
            <a:off x="8780212" y="655737"/>
            <a:ext cx="3031595" cy="2564455"/>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465" name="Google Shape;465;p52"/>
          <p:cNvSpPr/>
          <p:nvPr/>
        </p:nvSpPr>
        <p:spPr>
          <a:xfrm>
            <a:off x="8780212" y="3530705"/>
            <a:ext cx="3031595" cy="2564455"/>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466" name="Google Shape;466;p52"/>
          <p:cNvSpPr txBox="1">
            <a:spLocks noGrp="1"/>
          </p:cNvSpPr>
          <p:nvPr>
            <p:ph type="subTitle" idx="1"/>
          </p:nvPr>
        </p:nvSpPr>
        <p:spPr>
          <a:xfrm>
            <a:off x="8998389" y="794169"/>
            <a:ext cx="2387738" cy="10790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67" name="Google Shape;467;p52"/>
          <p:cNvSpPr txBox="1">
            <a:spLocks noGrp="1"/>
          </p:cNvSpPr>
          <p:nvPr>
            <p:ph type="subTitle" idx="2"/>
          </p:nvPr>
        </p:nvSpPr>
        <p:spPr>
          <a:xfrm>
            <a:off x="8998385" y="1872816"/>
            <a:ext cx="2387738"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468" name="Google Shape;468;p52"/>
          <p:cNvSpPr txBox="1">
            <a:spLocks noGrp="1"/>
          </p:cNvSpPr>
          <p:nvPr>
            <p:ph type="subTitle" idx="3"/>
          </p:nvPr>
        </p:nvSpPr>
        <p:spPr>
          <a:xfrm>
            <a:off x="8998389" y="3794386"/>
            <a:ext cx="2387738" cy="101709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69" name="Google Shape;469;p52"/>
          <p:cNvSpPr txBox="1">
            <a:spLocks noGrp="1"/>
          </p:cNvSpPr>
          <p:nvPr>
            <p:ph type="subTitle" idx="4"/>
          </p:nvPr>
        </p:nvSpPr>
        <p:spPr>
          <a:xfrm>
            <a:off x="8998385" y="4811476"/>
            <a:ext cx="2387738"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470" name="Google Shape;470;p52"/>
          <p:cNvSpPr/>
          <p:nvPr/>
        </p:nvSpPr>
        <p:spPr>
          <a:xfrm>
            <a:off x="5445016" y="655737"/>
            <a:ext cx="3031595" cy="2564455"/>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471" name="Google Shape;471;p52"/>
          <p:cNvSpPr/>
          <p:nvPr/>
        </p:nvSpPr>
        <p:spPr>
          <a:xfrm>
            <a:off x="5445016" y="3530705"/>
            <a:ext cx="3031595" cy="2564455"/>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472" name="Google Shape;472;p52"/>
          <p:cNvSpPr txBox="1">
            <a:spLocks noGrp="1"/>
          </p:cNvSpPr>
          <p:nvPr>
            <p:ph type="subTitle" idx="5"/>
          </p:nvPr>
        </p:nvSpPr>
        <p:spPr>
          <a:xfrm>
            <a:off x="5663193" y="794169"/>
            <a:ext cx="2387738" cy="1079062"/>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73" name="Google Shape;473;p52"/>
          <p:cNvSpPr txBox="1">
            <a:spLocks noGrp="1"/>
          </p:cNvSpPr>
          <p:nvPr>
            <p:ph type="subTitle" idx="6"/>
          </p:nvPr>
        </p:nvSpPr>
        <p:spPr>
          <a:xfrm>
            <a:off x="5663189" y="1872816"/>
            <a:ext cx="2387738"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474" name="Google Shape;474;p52"/>
          <p:cNvSpPr txBox="1">
            <a:spLocks noGrp="1"/>
          </p:cNvSpPr>
          <p:nvPr>
            <p:ph type="subTitle" idx="7"/>
          </p:nvPr>
        </p:nvSpPr>
        <p:spPr>
          <a:xfrm>
            <a:off x="5663193" y="3794386"/>
            <a:ext cx="2387738" cy="101709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75" name="Google Shape;475;p52"/>
          <p:cNvSpPr txBox="1">
            <a:spLocks noGrp="1"/>
          </p:cNvSpPr>
          <p:nvPr>
            <p:ph type="subTitle" idx="8"/>
          </p:nvPr>
        </p:nvSpPr>
        <p:spPr>
          <a:xfrm>
            <a:off x="5663189" y="4811476"/>
            <a:ext cx="2387738"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476" name="Google Shape;476;p52"/>
          <p:cNvSpPr/>
          <p:nvPr/>
        </p:nvSpPr>
        <p:spPr>
          <a:xfrm rot="-5400000" flipH="1">
            <a:off x="4979010" y="1385145"/>
            <a:ext cx="932603"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77" name="Google Shape;477;p52"/>
          <p:cNvSpPr/>
          <p:nvPr/>
        </p:nvSpPr>
        <p:spPr>
          <a:xfrm rot="5400000">
            <a:off x="4979011" y="4248243"/>
            <a:ext cx="932603"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78" name="Google Shape;478;p52"/>
          <p:cNvSpPr/>
          <p:nvPr/>
        </p:nvSpPr>
        <p:spPr>
          <a:xfrm rot="-5400000">
            <a:off x="8312669" y="4248243"/>
            <a:ext cx="932603" cy="24889"/>
          </a:xfrm>
          <a:prstGeom prst="roundRect">
            <a:avLst>
              <a:gd name="adj" fmla="val 50000"/>
            </a:avLst>
          </a:prstGeom>
          <a:gradFill>
            <a:gsLst>
              <a:gs pos="0">
                <a:srgbClr val="57CCC5"/>
              </a:gs>
              <a:gs pos="100000">
                <a:srgbClr val="56D364"/>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79" name="Google Shape;479;p52"/>
          <p:cNvSpPr/>
          <p:nvPr/>
        </p:nvSpPr>
        <p:spPr>
          <a:xfrm rot="5400000" flipH="1">
            <a:off x="8312669" y="1385145"/>
            <a:ext cx="932603" cy="24889"/>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09759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480"/>
        <p:cNvGrpSpPr/>
        <p:nvPr/>
      </p:nvGrpSpPr>
      <p:grpSpPr>
        <a:xfrm>
          <a:off x="0" y="0"/>
          <a:ext cx="0" cy="0"/>
          <a:chOff x="0" y="0"/>
          <a:chExt cx="0" cy="0"/>
        </a:xfrm>
      </p:grpSpPr>
      <p:pic>
        <p:nvPicPr>
          <p:cNvPr id="481" name="Google Shape;481;p53"/>
          <p:cNvPicPr preferRelativeResize="0"/>
          <p:nvPr/>
        </p:nvPicPr>
        <p:blipFill rotWithShape="1">
          <a:blip r:embed="rId2">
            <a:alphaModFix/>
          </a:blip>
          <a:srcRect/>
          <a:stretch/>
        </p:blipFill>
        <p:spPr>
          <a:xfrm>
            <a:off x="-280099" y="-1769233"/>
            <a:ext cx="6995517" cy="6994525"/>
          </a:xfrm>
          <a:prstGeom prst="rect">
            <a:avLst/>
          </a:prstGeom>
          <a:noFill/>
          <a:ln>
            <a:noFill/>
          </a:ln>
        </p:spPr>
      </p:pic>
      <p:sp>
        <p:nvSpPr>
          <p:cNvPr id="482" name="Google Shape;482;p53"/>
          <p:cNvSpPr>
            <a:spLocks noGrp="1"/>
          </p:cNvSpPr>
          <p:nvPr>
            <p:ph type="pic" idx="2"/>
          </p:nvPr>
        </p:nvSpPr>
        <p:spPr>
          <a:xfrm>
            <a:off x="3015388" y="3511192"/>
            <a:ext cx="3031391" cy="256465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483" name="Google Shape;483;p53"/>
          <p:cNvSpPr>
            <a:spLocks noGrp="1"/>
          </p:cNvSpPr>
          <p:nvPr>
            <p:ph type="pic" idx="3"/>
          </p:nvPr>
        </p:nvSpPr>
        <p:spPr>
          <a:xfrm>
            <a:off x="3015388" y="655737"/>
            <a:ext cx="3031391" cy="2564659"/>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484" name="Google Shape;484;p53"/>
          <p:cNvSpPr/>
          <p:nvPr/>
        </p:nvSpPr>
        <p:spPr>
          <a:xfrm>
            <a:off x="6396555" y="655737"/>
            <a:ext cx="3031391" cy="2564659"/>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485" name="Google Shape;485;p53"/>
          <p:cNvSpPr/>
          <p:nvPr/>
        </p:nvSpPr>
        <p:spPr>
          <a:xfrm>
            <a:off x="6396555" y="3530705"/>
            <a:ext cx="3031391" cy="2564659"/>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i="0" u="none" strike="noStrike" cap="none">
              <a:solidFill>
                <a:schemeClr val="dk1"/>
              </a:solidFill>
              <a:latin typeface="Calibri"/>
              <a:ea typeface="Calibri"/>
              <a:cs typeface="Calibri"/>
              <a:sym typeface="Calibri"/>
            </a:endParaRPr>
          </a:p>
        </p:txBody>
      </p:sp>
      <p:sp>
        <p:nvSpPr>
          <p:cNvPr id="486" name="Google Shape;486;p53"/>
          <p:cNvSpPr txBox="1">
            <a:spLocks noGrp="1"/>
          </p:cNvSpPr>
          <p:nvPr>
            <p:ph type="subTitle" idx="1"/>
          </p:nvPr>
        </p:nvSpPr>
        <p:spPr>
          <a:xfrm>
            <a:off x="6537009" y="897791"/>
            <a:ext cx="2634999" cy="767781"/>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87" name="Google Shape;487;p53"/>
          <p:cNvSpPr txBox="1">
            <a:spLocks noGrp="1"/>
          </p:cNvSpPr>
          <p:nvPr>
            <p:ph type="subTitle" idx="4"/>
          </p:nvPr>
        </p:nvSpPr>
        <p:spPr>
          <a:xfrm>
            <a:off x="6537004" y="1665572"/>
            <a:ext cx="2634999"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488" name="Google Shape;488;p53"/>
          <p:cNvSpPr txBox="1">
            <a:spLocks noGrp="1"/>
          </p:cNvSpPr>
          <p:nvPr>
            <p:ph type="subTitle" idx="5"/>
          </p:nvPr>
        </p:nvSpPr>
        <p:spPr>
          <a:xfrm>
            <a:off x="6537009" y="3794390"/>
            <a:ext cx="2634999" cy="80984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89" name="Google Shape;489;p53"/>
          <p:cNvSpPr txBox="1">
            <a:spLocks noGrp="1"/>
          </p:cNvSpPr>
          <p:nvPr>
            <p:ph type="subTitle" idx="6"/>
          </p:nvPr>
        </p:nvSpPr>
        <p:spPr>
          <a:xfrm>
            <a:off x="6537004" y="4604235"/>
            <a:ext cx="2634999"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200"/>
              <a:buFont typeface="Arial"/>
              <a:buNone/>
              <a:defRPr sz="1630"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490" name="Google Shape;490;p53"/>
          <p:cNvSpPr/>
          <p:nvPr/>
        </p:nvSpPr>
        <p:spPr>
          <a:xfrm rot="-5400000" flipH="1">
            <a:off x="5929222" y="1351657"/>
            <a:ext cx="932603" cy="24889"/>
          </a:xfrm>
          <a:prstGeom prst="roundRect">
            <a:avLst>
              <a:gd name="adj" fmla="val 50000"/>
            </a:avLst>
          </a:prstGeom>
          <a:gradFill>
            <a:gsLst>
              <a:gs pos="0">
                <a:srgbClr val="A371F7"/>
              </a:gs>
              <a:gs pos="100000">
                <a:srgbClr val="DB61A2"/>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491" name="Google Shape;491;p53"/>
          <p:cNvSpPr/>
          <p:nvPr/>
        </p:nvSpPr>
        <p:spPr>
          <a:xfrm rot="5400000">
            <a:off x="5929224" y="4214757"/>
            <a:ext cx="932603"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16148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492"/>
        <p:cNvGrpSpPr/>
        <p:nvPr/>
      </p:nvGrpSpPr>
      <p:grpSpPr>
        <a:xfrm>
          <a:off x="0" y="0"/>
          <a:ext cx="0" cy="0"/>
          <a:chOff x="0" y="0"/>
          <a:chExt cx="0" cy="0"/>
        </a:xfrm>
      </p:grpSpPr>
      <p:pic>
        <p:nvPicPr>
          <p:cNvPr id="493" name="Google Shape;493;p54"/>
          <p:cNvPicPr preferRelativeResize="0"/>
          <p:nvPr/>
        </p:nvPicPr>
        <p:blipFill rotWithShape="1">
          <a:blip r:embed="rId2">
            <a:alphaModFix/>
          </a:blip>
          <a:srcRect/>
          <a:stretch/>
        </p:blipFill>
        <p:spPr>
          <a:xfrm>
            <a:off x="2574561" y="-997580"/>
            <a:ext cx="6995517" cy="6994525"/>
          </a:xfrm>
          <a:prstGeom prst="rect">
            <a:avLst/>
          </a:prstGeom>
          <a:noFill/>
          <a:ln>
            <a:noFill/>
          </a:ln>
        </p:spPr>
      </p:pic>
      <p:sp>
        <p:nvSpPr>
          <p:cNvPr id="494" name="Google Shape;494;p54"/>
          <p:cNvSpPr>
            <a:spLocks noGrp="1"/>
          </p:cNvSpPr>
          <p:nvPr>
            <p:ph type="pic" idx="2"/>
          </p:nvPr>
        </p:nvSpPr>
        <p:spPr>
          <a:xfrm>
            <a:off x="698593" y="932604"/>
            <a:ext cx="6062782" cy="5129319"/>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495" name="Google Shape;495;p54"/>
          <p:cNvSpPr txBox="1">
            <a:spLocks noGrp="1"/>
          </p:cNvSpPr>
          <p:nvPr>
            <p:ph type="subTitle" idx="1"/>
          </p:nvPr>
        </p:nvSpPr>
        <p:spPr>
          <a:xfrm>
            <a:off x="7267055" y="3419547"/>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496" name="Google Shape;496;p54"/>
          <p:cNvSpPr txBox="1">
            <a:spLocks noGrp="1"/>
          </p:cNvSpPr>
          <p:nvPr>
            <p:ph type="title"/>
          </p:nvPr>
        </p:nvSpPr>
        <p:spPr>
          <a:xfrm>
            <a:off x="7267057" y="2159587"/>
            <a:ext cx="4689383" cy="1185132"/>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sp>
        <p:nvSpPr>
          <p:cNvPr id="497" name="Google Shape;497;p54"/>
          <p:cNvSpPr txBox="1">
            <a:spLocks noGrp="1"/>
          </p:cNvSpPr>
          <p:nvPr>
            <p:ph type="subTitle" idx="3"/>
          </p:nvPr>
        </p:nvSpPr>
        <p:spPr>
          <a:xfrm>
            <a:off x="7267055" y="3846990"/>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6709279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498"/>
        <p:cNvGrpSpPr/>
        <p:nvPr/>
      </p:nvGrpSpPr>
      <p:grpSpPr>
        <a:xfrm>
          <a:off x="0" y="0"/>
          <a:ext cx="0" cy="0"/>
          <a:chOff x="0" y="0"/>
          <a:chExt cx="0" cy="0"/>
        </a:xfrm>
      </p:grpSpPr>
      <p:pic>
        <p:nvPicPr>
          <p:cNvPr id="499" name="Google Shape;499;p55"/>
          <p:cNvPicPr preferRelativeResize="0"/>
          <p:nvPr/>
        </p:nvPicPr>
        <p:blipFill rotWithShape="1">
          <a:blip r:embed="rId2">
            <a:alphaModFix/>
          </a:blip>
          <a:srcRect/>
          <a:stretch/>
        </p:blipFill>
        <p:spPr>
          <a:xfrm>
            <a:off x="6253640" y="-1533464"/>
            <a:ext cx="6995517" cy="6994525"/>
          </a:xfrm>
          <a:prstGeom prst="rect">
            <a:avLst/>
          </a:prstGeom>
          <a:noFill/>
          <a:ln>
            <a:noFill/>
          </a:ln>
        </p:spPr>
      </p:pic>
      <p:sp>
        <p:nvSpPr>
          <p:cNvPr id="500" name="Google Shape;500;p55"/>
          <p:cNvSpPr txBox="1">
            <a:spLocks noGrp="1"/>
          </p:cNvSpPr>
          <p:nvPr>
            <p:ph type="subTitle" idx="1"/>
          </p:nvPr>
        </p:nvSpPr>
        <p:spPr>
          <a:xfrm>
            <a:off x="465858" y="3419547"/>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01" name="Google Shape;501;p55"/>
          <p:cNvSpPr txBox="1">
            <a:spLocks noGrp="1"/>
          </p:cNvSpPr>
          <p:nvPr>
            <p:ph type="title"/>
          </p:nvPr>
        </p:nvSpPr>
        <p:spPr>
          <a:xfrm>
            <a:off x="465858" y="2159587"/>
            <a:ext cx="4689383" cy="1185132"/>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sp>
        <p:nvSpPr>
          <p:cNvPr id="502" name="Google Shape;502;p55"/>
          <p:cNvSpPr txBox="1">
            <a:spLocks noGrp="1"/>
          </p:cNvSpPr>
          <p:nvPr>
            <p:ph type="subTitle" idx="2"/>
          </p:nvPr>
        </p:nvSpPr>
        <p:spPr>
          <a:xfrm>
            <a:off x="465858" y="3846990"/>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03" name="Google Shape;503;p55"/>
          <p:cNvSpPr>
            <a:spLocks noGrp="1"/>
          </p:cNvSpPr>
          <p:nvPr>
            <p:ph type="pic" idx="3"/>
          </p:nvPr>
        </p:nvSpPr>
        <p:spPr>
          <a:xfrm>
            <a:off x="5535000" y="932604"/>
            <a:ext cx="6062782" cy="5129319"/>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Tree>
    <p:extLst>
      <p:ext uri="{BB962C8B-B14F-4D97-AF65-F5344CB8AC3E}">
        <p14:creationId xmlns:p14="http://schemas.microsoft.com/office/powerpoint/2010/main" val="451794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504"/>
        <p:cNvGrpSpPr/>
        <p:nvPr/>
      </p:nvGrpSpPr>
      <p:grpSpPr>
        <a:xfrm>
          <a:off x="0" y="0"/>
          <a:ext cx="0" cy="0"/>
          <a:chOff x="0" y="0"/>
          <a:chExt cx="0" cy="0"/>
        </a:xfrm>
      </p:grpSpPr>
      <p:pic>
        <p:nvPicPr>
          <p:cNvPr id="505" name="Google Shape;505;p56"/>
          <p:cNvPicPr preferRelativeResize="0"/>
          <p:nvPr/>
        </p:nvPicPr>
        <p:blipFill rotWithShape="1">
          <a:blip r:embed="rId2">
            <a:alphaModFix/>
          </a:blip>
          <a:srcRect/>
          <a:stretch/>
        </p:blipFill>
        <p:spPr>
          <a:xfrm>
            <a:off x="2574561" y="-932603"/>
            <a:ext cx="6995517" cy="6994525"/>
          </a:xfrm>
          <a:prstGeom prst="rect">
            <a:avLst/>
          </a:prstGeom>
          <a:noFill/>
          <a:ln>
            <a:noFill/>
          </a:ln>
        </p:spPr>
      </p:pic>
      <p:sp>
        <p:nvSpPr>
          <p:cNvPr id="506" name="Google Shape;506;p56"/>
          <p:cNvSpPr/>
          <p:nvPr/>
        </p:nvSpPr>
        <p:spPr>
          <a:xfrm>
            <a:off x="7880491" y="1062051"/>
            <a:ext cx="737702" cy="742493"/>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507" name="Google Shape;507;p56"/>
          <p:cNvSpPr/>
          <p:nvPr/>
        </p:nvSpPr>
        <p:spPr>
          <a:xfrm>
            <a:off x="7880518" y="3650222"/>
            <a:ext cx="737702" cy="742493"/>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508" name="Google Shape;508;p56"/>
          <p:cNvSpPr>
            <a:spLocks noGrp="1"/>
          </p:cNvSpPr>
          <p:nvPr>
            <p:ph type="pic" idx="2"/>
          </p:nvPr>
        </p:nvSpPr>
        <p:spPr>
          <a:xfrm>
            <a:off x="698593" y="932604"/>
            <a:ext cx="6062782" cy="5129319"/>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09" name="Google Shape;509;p56"/>
          <p:cNvSpPr txBox="1">
            <a:spLocks noGrp="1"/>
          </p:cNvSpPr>
          <p:nvPr>
            <p:ph type="subTitle" idx="1"/>
          </p:nvPr>
        </p:nvSpPr>
        <p:spPr>
          <a:xfrm>
            <a:off x="7785233" y="1971224"/>
            <a:ext cx="4078984" cy="500414"/>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10" name="Google Shape;510;p56"/>
          <p:cNvSpPr txBox="1">
            <a:spLocks noGrp="1"/>
          </p:cNvSpPr>
          <p:nvPr>
            <p:ph type="subTitle" idx="3"/>
          </p:nvPr>
        </p:nvSpPr>
        <p:spPr>
          <a:xfrm>
            <a:off x="7785233" y="2301680"/>
            <a:ext cx="4078984"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1" name="Google Shape;511;p56"/>
          <p:cNvSpPr txBox="1">
            <a:spLocks noGrp="1"/>
          </p:cNvSpPr>
          <p:nvPr>
            <p:ph type="subTitle" idx="4"/>
          </p:nvPr>
        </p:nvSpPr>
        <p:spPr>
          <a:xfrm>
            <a:off x="7785233" y="4559395"/>
            <a:ext cx="4078984" cy="498663"/>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12" name="Google Shape;512;p56"/>
          <p:cNvSpPr txBox="1">
            <a:spLocks noGrp="1"/>
          </p:cNvSpPr>
          <p:nvPr>
            <p:ph type="subTitle" idx="5"/>
          </p:nvPr>
        </p:nvSpPr>
        <p:spPr>
          <a:xfrm>
            <a:off x="7785233" y="4888101"/>
            <a:ext cx="4078984"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13" name="Google Shape;513;p56"/>
          <p:cNvSpPr>
            <a:spLocks noGrp="1"/>
          </p:cNvSpPr>
          <p:nvPr>
            <p:ph type="pic" idx="6"/>
          </p:nvPr>
        </p:nvSpPr>
        <p:spPr>
          <a:xfrm>
            <a:off x="8031704" y="1215691"/>
            <a:ext cx="435277" cy="435214"/>
          </a:xfrm>
          <a:prstGeom prst="rect">
            <a:avLst/>
          </a:prstGeom>
          <a:noFill/>
          <a:ln>
            <a:noFill/>
          </a:ln>
        </p:spPr>
      </p:sp>
      <p:sp>
        <p:nvSpPr>
          <p:cNvPr id="514" name="Google Shape;514;p56"/>
          <p:cNvSpPr>
            <a:spLocks noGrp="1"/>
          </p:cNvSpPr>
          <p:nvPr>
            <p:ph type="pic" idx="7"/>
          </p:nvPr>
        </p:nvSpPr>
        <p:spPr>
          <a:xfrm>
            <a:off x="8031704" y="3803861"/>
            <a:ext cx="435277" cy="435214"/>
          </a:xfrm>
          <a:prstGeom prst="rect">
            <a:avLst/>
          </a:prstGeom>
          <a:noFill/>
          <a:ln>
            <a:noFill/>
          </a:ln>
        </p:spPr>
      </p:sp>
    </p:spTree>
    <p:extLst>
      <p:ext uri="{BB962C8B-B14F-4D97-AF65-F5344CB8AC3E}">
        <p14:creationId xmlns:p14="http://schemas.microsoft.com/office/powerpoint/2010/main" val="3291989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515"/>
        <p:cNvGrpSpPr/>
        <p:nvPr/>
      </p:nvGrpSpPr>
      <p:grpSpPr>
        <a:xfrm>
          <a:off x="0" y="0"/>
          <a:ext cx="0" cy="0"/>
          <a:chOff x="0" y="0"/>
          <a:chExt cx="0" cy="0"/>
        </a:xfrm>
      </p:grpSpPr>
      <p:sp>
        <p:nvSpPr>
          <p:cNvPr id="516" name="Google Shape;516;p57"/>
          <p:cNvSpPr/>
          <p:nvPr/>
        </p:nvSpPr>
        <p:spPr>
          <a:xfrm>
            <a:off x="1103265" y="3756653"/>
            <a:ext cx="742598"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pic>
        <p:nvPicPr>
          <p:cNvPr id="517" name="Google Shape;517;p57"/>
          <p:cNvPicPr preferRelativeResize="0"/>
          <p:nvPr/>
        </p:nvPicPr>
        <p:blipFill rotWithShape="1">
          <a:blip r:embed="rId2">
            <a:alphaModFix/>
          </a:blip>
          <a:srcRect/>
          <a:stretch/>
        </p:blipFill>
        <p:spPr>
          <a:xfrm>
            <a:off x="7420476" y="-1288477"/>
            <a:ext cx="5600924" cy="5600129"/>
          </a:xfrm>
          <a:prstGeom prst="rect">
            <a:avLst/>
          </a:prstGeom>
          <a:noFill/>
          <a:ln>
            <a:noFill/>
          </a:ln>
        </p:spPr>
      </p:pic>
      <p:sp>
        <p:nvSpPr>
          <p:cNvPr id="518" name="Google Shape;518;p57"/>
          <p:cNvSpPr>
            <a:spLocks noGrp="1"/>
          </p:cNvSpPr>
          <p:nvPr>
            <p:ph type="pic" idx="2"/>
          </p:nvPr>
        </p:nvSpPr>
        <p:spPr>
          <a:xfrm>
            <a:off x="1101477" y="908062"/>
            <a:ext cx="3031391" cy="256465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19" name="Google Shape;519;p57"/>
          <p:cNvSpPr>
            <a:spLocks noGrp="1"/>
          </p:cNvSpPr>
          <p:nvPr>
            <p:ph type="pic" idx="3"/>
          </p:nvPr>
        </p:nvSpPr>
        <p:spPr>
          <a:xfrm>
            <a:off x="4702542" y="908062"/>
            <a:ext cx="3031391" cy="256465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0" name="Google Shape;520;p57"/>
          <p:cNvSpPr>
            <a:spLocks noGrp="1"/>
          </p:cNvSpPr>
          <p:nvPr>
            <p:ph type="pic" idx="4"/>
          </p:nvPr>
        </p:nvSpPr>
        <p:spPr>
          <a:xfrm>
            <a:off x="8303607" y="908062"/>
            <a:ext cx="3031391" cy="256465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21" name="Google Shape;521;p57"/>
          <p:cNvSpPr/>
          <p:nvPr/>
        </p:nvSpPr>
        <p:spPr>
          <a:xfrm>
            <a:off x="4700981" y="3752813"/>
            <a:ext cx="742598"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522" name="Google Shape;522;p57"/>
          <p:cNvSpPr/>
          <p:nvPr/>
        </p:nvSpPr>
        <p:spPr>
          <a:xfrm>
            <a:off x="8298703" y="3752813"/>
            <a:ext cx="742598"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523" name="Google Shape;523;p57"/>
          <p:cNvSpPr txBox="1">
            <a:spLocks noGrp="1"/>
          </p:cNvSpPr>
          <p:nvPr>
            <p:ph type="subTitle" idx="1"/>
          </p:nvPr>
        </p:nvSpPr>
        <p:spPr>
          <a:xfrm>
            <a:off x="1003221" y="4571543"/>
            <a:ext cx="3034451" cy="85427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24" name="Google Shape;524;p57"/>
          <p:cNvSpPr txBox="1">
            <a:spLocks noGrp="1"/>
          </p:cNvSpPr>
          <p:nvPr>
            <p:ph type="subTitle" idx="5"/>
          </p:nvPr>
        </p:nvSpPr>
        <p:spPr>
          <a:xfrm>
            <a:off x="1003209" y="5243304"/>
            <a:ext cx="3034451"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5" name="Google Shape;525;p57"/>
          <p:cNvSpPr txBox="1">
            <a:spLocks noGrp="1"/>
          </p:cNvSpPr>
          <p:nvPr>
            <p:ph type="subTitle" idx="6"/>
          </p:nvPr>
        </p:nvSpPr>
        <p:spPr>
          <a:xfrm>
            <a:off x="4597341" y="4571441"/>
            <a:ext cx="3034451" cy="85427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26" name="Google Shape;526;p57"/>
          <p:cNvSpPr txBox="1">
            <a:spLocks noGrp="1"/>
          </p:cNvSpPr>
          <p:nvPr>
            <p:ph type="subTitle" idx="7"/>
          </p:nvPr>
        </p:nvSpPr>
        <p:spPr>
          <a:xfrm>
            <a:off x="4597350" y="5243304"/>
            <a:ext cx="3034451"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7" name="Google Shape;527;p57"/>
          <p:cNvSpPr txBox="1">
            <a:spLocks noGrp="1"/>
          </p:cNvSpPr>
          <p:nvPr>
            <p:ph type="subTitle" idx="8"/>
          </p:nvPr>
        </p:nvSpPr>
        <p:spPr>
          <a:xfrm>
            <a:off x="8203939" y="4571441"/>
            <a:ext cx="3034451" cy="85427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28" name="Google Shape;528;p57"/>
          <p:cNvSpPr txBox="1">
            <a:spLocks noGrp="1"/>
          </p:cNvSpPr>
          <p:nvPr>
            <p:ph type="subTitle" idx="9"/>
          </p:nvPr>
        </p:nvSpPr>
        <p:spPr>
          <a:xfrm>
            <a:off x="8203928" y="5243304"/>
            <a:ext cx="3034451"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29" name="Google Shape;529;p57"/>
          <p:cNvSpPr>
            <a:spLocks noGrp="1"/>
          </p:cNvSpPr>
          <p:nvPr>
            <p:ph type="pic" idx="13"/>
          </p:nvPr>
        </p:nvSpPr>
        <p:spPr>
          <a:xfrm>
            <a:off x="4854641" y="3908567"/>
            <a:ext cx="435277" cy="435214"/>
          </a:xfrm>
          <a:prstGeom prst="rect">
            <a:avLst/>
          </a:prstGeom>
          <a:noFill/>
          <a:ln>
            <a:noFill/>
          </a:ln>
        </p:spPr>
      </p:sp>
      <p:sp>
        <p:nvSpPr>
          <p:cNvPr id="530" name="Google Shape;530;p57"/>
          <p:cNvSpPr>
            <a:spLocks noGrp="1"/>
          </p:cNvSpPr>
          <p:nvPr>
            <p:ph type="pic" idx="14"/>
          </p:nvPr>
        </p:nvSpPr>
        <p:spPr>
          <a:xfrm>
            <a:off x="1256926" y="3908288"/>
            <a:ext cx="435277" cy="435214"/>
          </a:xfrm>
          <a:prstGeom prst="rect">
            <a:avLst/>
          </a:prstGeom>
          <a:noFill/>
          <a:ln>
            <a:noFill/>
          </a:ln>
        </p:spPr>
      </p:sp>
      <p:sp>
        <p:nvSpPr>
          <p:cNvPr id="531" name="Google Shape;531;p57"/>
          <p:cNvSpPr>
            <a:spLocks noGrp="1"/>
          </p:cNvSpPr>
          <p:nvPr>
            <p:ph type="pic" idx="15"/>
          </p:nvPr>
        </p:nvSpPr>
        <p:spPr>
          <a:xfrm>
            <a:off x="8452364" y="3908288"/>
            <a:ext cx="435277" cy="435214"/>
          </a:xfrm>
          <a:prstGeom prst="rect">
            <a:avLst/>
          </a:prstGeom>
          <a:noFill/>
          <a:ln>
            <a:noFill/>
          </a:ln>
        </p:spPr>
      </p:sp>
    </p:spTree>
    <p:extLst>
      <p:ext uri="{BB962C8B-B14F-4D97-AF65-F5344CB8AC3E}">
        <p14:creationId xmlns:p14="http://schemas.microsoft.com/office/powerpoint/2010/main" val="2826215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532"/>
        <p:cNvGrpSpPr/>
        <p:nvPr/>
      </p:nvGrpSpPr>
      <p:grpSpPr>
        <a:xfrm>
          <a:off x="0" y="0"/>
          <a:ext cx="0" cy="0"/>
          <a:chOff x="0" y="0"/>
          <a:chExt cx="0" cy="0"/>
        </a:xfrm>
      </p:grpSpPr>
      <p:sp>
        <p:nvSpPr>
          <p:cNvPr id="533" name="Google Shape;533;p58"/>
          <p:cNvSpPr>
            <a:spLocks noGrp="1"/>
          </p:cNvSpPr>
          <p:nvPr>
            <p:ph type="pic" idx="2"/>
          </p:nvPr>
        </p:nvSpPr>
        <p:spPr>
          <a:xfrm>
            <a:off x="1101477" y="1767325"/>
            <a:ext cx="3031391" cy="256465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4" name="Google Shape;534;p58"/>
          <p:cNvSpPr>
            <a:spLocks noGrp="1"/>
          </p:cNvSpPr>
          <p:nvPr>
            <p:ph type="pic" idx="3"/>
          </p:nvPr>
        </p:nvSpPr>
        <p:spPr>
          <a:xfrm>
            <a:off x="4702542" y="1767325"/>
            <a:ext cx="3031391" cy="256465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5" name="Google Shape;535;p58"/>
          <p:cNvSpPr>
            <a:spLocks noGrp="1"/>
          </p:cNvSpPr>
          <p:nvPr>
            <p:ph type="pic" idx="4"/>
          </p:nvPr>
        </p:nvSpPr>
        <p:spPr>
          <a:xfrm>
            <a:off x="8303607" y="1767325"/>
            <a:ext cx="3031391" cy="2564659"/>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536" name="Google Shape;536;p58"/>
          <p:cNvSpPr txBox="1">
            <a:spLocks noGrp="1"/>
          </p:cNvSpPr>
          <p:nvPr>
            <p:ph type="title"/>
          </p:nvPr>
        </p:nvSpPr>
        <p:spPr>
          <a:xfrm>
            <a:off x="1101477" y="376731"/>
            <a:ext cx="9327356" cy="1185272"/>
          </a:xfrm>
          <a:prstGeom prst="rect">
            <a:avLst/>
          </a:prstGeom>
          <a:noFill/>
          <a:ln>
            <a:noFill/>
          </a:ln>
        </p:spPr>
        <p:txBody>
          <a:bodyPr spcFirstLastPara="1" wrap="square" lIns="34275" tIns="17150" rIns="34275" bIns="17150" anchor="ctr"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3600"/>
              <a:buFont typeface="Arial"/>
              <a:buNone/>
              <a:defRPr sz="4891" b="1" i="0" u="none" strike="noStrike" cap="none">
                <a:solidFill>
                  <a:srgbClr val="F0F6FC"/>
                </a:solidFill>
                <a:latin typeface="Arial"/>
                <a:ea typeface="Arial"/>
                <a:cs typeface="Arial"/>
                <a:sym typeface="Arial"/>
              </a:defRPr>
            </a:lvl9pPr>
          </a:lstStyle>
          <a:p>
            <a:endParaRPr/>
          </a:p>
        </p:txBody>
      </p:sp>
      <p:sp>
        <p:nvSpPr>
          <p:cNvPr id="537" name="Google Shape;537;p58"/>
          <p:cNvSpPr txBox="1">
            <a:spLocks noGrp="1"/>
          </p:cNvSpPr>
          <p:nvPr>
            <p:ph type="subTitle" idx="1"/>
          </p:nvPr>
        </p:nvSpPr>
        <p:spPr>
          <a:xfrm>
            <a:off x="1108423" y="4537406"/>
            <a:ext cx="3034451" cy="85427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38" name="Google Shape;538;p58"/>
          <p:cNvSpPr txBox="1">
            <a:spLocks noGrp="1"/>
          </p:cNvSpPr>
          <p:nvPr>
            <p:ph type="subTitle" idx="5"/>
          </p:nvPr>
        </p:nvSpPr>
        <p:spPr>
          <a:xfrm>
            <a:off x="1108410" y="5209166"/>
            <a:ext cx="3034451"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39" name="Google Shape;539;p58"/>
          <p:cNvSpPr txBox="1">
            <a:spLocks noGrp="1"/>
          </p:cNvSpPr>
          <p:nvPr>
            <p:ph type="subTitle" idx="6"/>
          </p:nvPr>
        </p:nvSpPr>
        <p:spPr>
          <a:xfrm>
            <a:off x="4702542" y="4537305"/>
            <a:ext cx="3034451" cy="85427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40" name="Google Shape;540;p58"/>
          <p:cNvSpPr txBox="1">
            <a:spLocks noGrp="1"/>
          </p:cNvSpPr>
          <p:nvPr>
            <p:ph type="subTitle" idx="7"/>
          </p:nvPr>
        </p:nvSpPr>
        <p:spPr>
          <a:xfrm>
            <a:off x="4702552" y="5209166"/>
            <a:ext cx="3034451"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41" name="Google Shape;541;p58"/>
          <p:cNvSpPr txBox="1">
            <a:spLocks noGrp="1"/>
          </p:cNvSpPr>
          <p:nvPr>
            <p:ph type="subTitle" idx="8"/>
          </p:nvPr>
        </p:nvSpPr>
        <p:spPr>
          <a:xfrm>
            <a:off x="8309140" y="4537305"/>
            <a:ext cx="3034451" cy="85427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42" name="Google Shape;542;p58"/>
          <p:cNvSpPr txBox="1">
            <a:spLocks noGrp="1"/>
          </p:cNvSpPr>
          <p:nvPr>
            <p:ph type="subTitle" idx="9"/>
          </p:nvPr>
        </p:nvSpPr>
        <p:spPr>
          <a:xfrm>
            <a:off x="8309129" y="5209166"/>
            <a:ext cx="3034451"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0680413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543"/>
        <p:cNvGrpSpPr/>
        <p:nvPr/>
      </p:nvGrpSpPr>
      <p:grpSpPr>
        <a:xfrm>
          <a:off x="0" y="0"/>
          <a:ext cx="0" cy="0"/>
          <a:chOff x="0" y="0"/>
          <a:chExt cx="0" cy="0"/>
        </a:xfrm>
      </p:grpSpPr>
      <p:sp>
        <p:nvSpPr>
          <p:cNvPr id="544" name="Google Shape;544;p59"/>
          <p:cNvSpPr>
            <a:spLocks noGrp="1"/>
          </p:cNvSpPr>
          <p:nvPr>
            <p:ph type="pic" idx="2"/>
          </p:nvPr>
        </p:nvSpPr>
        <p:spPr>
          <a:xfrm>
            <a:off x="4030872" y="1020486"/>
            <a:ext cx="8468472" cy="5067308"/>
          </a:xfrm>
          <a:prstGeom prst="roundRect">
            <a:avLst>
              <a:gd name="adj" fmla="val 0"/>
            </a:avLst>
          </a:prstGeom>
          <a:solidFill>
            <a:srgbClr val="0A0C10"/>
          </a:solidFill>
          <a:ln>
            <a:noFill/>
          </a:ln>
          <a:effectLst>
            <a:reflection stA="20000" endPos="20000" dist="38100" dir="5400000" sy="-100000" algn="bl" rotWithShape="0"/>
          </a:effectLst>
        </p:spPr>
      </p:sp>
      <p:pic>
        <p:nvPicPr>
          <p:cNvPr id="545" name="Google Shape;545;p59"/>
          <p:cNvPicPr preferRelativeResize="0"/>
          <p:nvPr/>
        </p:nvPicPr>
        <p:blipFill rotWithShape="1">
          <a:blip r:embed="rId2">
            <a:alphaModFix/>
          </a:blip>
          <a:srcRect/>
          <a:stretch/>
        </p:blipFill>
        <p:spPr>
          <a:xfrm>
            <a:off x="4030884" y="610071"/>
            <a:ext cx="9831033" cy="410422"/>
          </a:xfrm>
          <a:prstGeom prst="rect">
            <a:avLst/>
          </a:prstGeom>
          <a:noFill/>
          <a:ln>
            <a:noFill/>
          </a:ln>
        </p:spPr>
      </p:pic>
      <p:sp>
        <p:nvSpPr>
          <p:cNvPr id="546" name="Google Shape;546;p59"/>
          <p:cNvSpPr/>
          <p:nvPr/>
        </p:nvSpPr>
        <p:spPr>
          <a:xfrm>
            <a:off x="492991" y="610075"/>
            <a:ext cx="3031595" cy="2615043"/>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547" name="Google Shape;547;p59"/>
          <p:cNvSpPr/>
          <p:nvPr/>
        </p:nvSpPr>
        <p:spPr>
          <a:xfrm>
            <a:off x="493195" y="3476899"/>
            <a:ext cx="3031187" cy="2611371"/>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548" name="Google Shape;548;p59"/>
          <p:cNvSpPr txBox="1">
            <a:spLocks noGrp="1"/>
          </p:cNvSpPr>
          <p:nvPr>
            <p:ph type="subTitle" idx="1"/>
          </p:nvPr>
        </p:nvSpPr>
        <p:spPr>
          <a:xfrm>
            <a:off x="686665" y="1008076"/>
            <a:ext cx="2604805" cy="85427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49" name="Google Shape;549;p59"/>
          <p:cNvSpPr txBox="1">
            <a:spLocks noGrp="1"/>
          </p:cNvSpPr>
          <p:nvPr>
            <p:ph type="subTitle" idx="3"/>
          </p:nvPr>
        </p:nvSpPr>
        <p:spPr>
          <a:xfrm>
            <a:off x="686673" y="1679931"/>
            <a:ext cx="260480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0" name="Google Shape;550;p59"/>
          <p:cNvSpPr txBox="1">
            <a:spLocks noGrp="1"/>
          </p:cNvSpPr>
          <p:nvPr>
            <p:ph type="subTitle" idx="4"/>
          </p:nvPr>
        </p:nvSpPr>
        <p:spPr>
          <a:xfrm>
            <a:off x="706386" y="3805989"/>
            <a:ext cx="2604805" cy="85427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51" name="Google Shape;551;p59"/>
          <p:cNvSpPr txBox="1">
            <a:spLocks noGrp="1"/>
          </p:cNvSpPr>
          <p:nvPr>
            <p:ph type="subTitle" idx="5"/>
          </p:nvPr>
        </p:nvSpPr>
        <p:spPr>
          <a:xfrm>
            <a:off x="706394" y="4477842"/>
            <a:ext cx="260480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2" name="Google Shape;552;p59"/>
          <p:cNvSpPr/>
          <p:nvPr/>
        </p:nvSpPr>
        <p:spPr>
          <a:xfrm rot="5400000">
            <a:off x="26182" y="4375426"/>
            <a:ext cx="932603"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553" name="Google Shape;553;p59"/>
          <p:cNvSpPr/>
          <p:nvPr/>
        </p:nvSpPr>
        <p:spPr>
          <a:xfrm rot="5400000">
            <a:off x="26174" y="1564138"/>
            <a:ext cx="932603" cy="24889"/>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714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554"/>
        <p:cNvGrpSpPr/>
        <p:nvPr/>
      </p:nvGrpSpPr>
      <p:grpSpPr>
        <a:xfrm>
          <a:off x="0" y="0"/>
          <a:ext cx="0" cy="0"/>
          <a:chOff x="0" y="0"/>
          <a:chExt cx="0" cy="0"/>
        </a:xfrm>
      </p:grpSpPr>
      <p:sp>
        <p:nvSpPr>
          <p:cNvPr id="555" name="Google Shape;555;p60"/>
          <p:cNvSpPr/>
          <p:nvPr/>
        </p:nvSpPr>
        <p:spPr>
          <a:xfrm>
            <a:off x="8991249" y="610075"/>
            <a:ext cx="3031595" cy="2615043"/>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556" name="Google Shape;556;p60"/>
          <p:cNvSpPr/>
          <p:nvPr/>
        </p:nvSpPr>
        <p:spPr>
          <a:xfrm>
            <a:off x="8991453" y="3476899"/>
            <a:ext cx="3031187" cy="2611371"/>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23" b="0" i="0" u="none" strike="noStrike" cap="none">
              <a:solidFill>
                <a:schemeClr val="dk1"/>
              </a:solidFill>
              <a:latin typeface="Arial"/>
              <a:ea typeface="Arial"/>
              <a:cs typeface="Arial"/>
              <a:sym typeface="Arial"/>
            </a:endParaRPr>
          </a:p>
        </p:txBody>
      </p:sp>
      <p:sp>
        <p:nvSpPr>
          <p:cNvPr id="557" name="Google Shape;557;p60"/>
          <p:cNvSpPr txBox="1">
            <a:spLocks noGrp="1"/>
          </p:cNvSpPr>
          <p:nvPr>
            <p:ph type="subTitle" idx="1"/>
          </p:nvPr>
        </p:nvSpPr>
        <p:spPr>
          <a:xfrm>
            <a:off x="9184923" y="1008076"/>
            <a:ext cx="2604805" cy="85427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58" name="Google Shape;558;p60"/>
          <p:cNvSpPr txBox="1">
            <a:spLocks noGrp="1"/>
          </p:cNvSpPr>
          <p:nvPr>
            <p:ph type="subTitle" idx="2"/>
          </p:nvPr>
        </p:nvSpPr>
        <p:spPr>
          <a:xfrm>
            <a:off x="9184931" y="1679931"/>
            <a:ext cx="260480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59" name="Google Shape;559;p60"/>
          <p:cNvSpPr txBox="1">
            <a:spLocks noGrp="1"/>
          </p:cNvSpPr>
          <p:nvPr>
            <p:ph type="subTitle" idx="3"/>
          </p:nvPr>
        </p:nvSpPr>
        <p:spPr>
          <a:xfrm>
            <a:off x="9204644" y="3805989"/>
            <a:ext cx="2604805" cy="854275"/>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1"/>
              </a:buClr>
              <a:buSzPts val="1600"/>
              <a:buFont typeface="Arial"/>
              <a:buNone/>
              <a:defRPr sz="2174" b="0" i="0">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60" name="Google Shape;560;p60"/>
          <p:cNvSpPr txBox="1">
            <a:spLocks noGrp="1"/>
          </p:cNvSpPr>
          <p:nvPr>
            <p:ph type="subTitle" idx="4"/>
          </p:nvPr>
        </p:nvSpPr>
        <p:spPr>
          <a:xfrm>
            <a:off x="9204652" y="4477842"/>
            <a:ext cx="2604805"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b="0" i="0">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
        <p:nvSpPr>
          <p:cNvPr id="561" name="Google Shape;561;p60"/>
          <p:cNvSpPr/>
          <p:nvPr/>
        </p:nvSpPr>
        <p:spPr>
          <a:xfrm rot="5400000">
            <a:off x="8524440" y="4375426"/>
            <a:ext cx="932603" cy="24889"/>
          </a:xfrm>
          <a:prstGeom prst="roundRect">
            <a:avLst>
              <a:gd name="adj" fmla="val 50000"/>
            </a:avLst>
          </a:prstGeom>
          <a:gradFill>
            <a:gsLst>
              <a:gs pos="0">
                <a:srgbClr val="57CCC5"/>
              </a:gs>
              <a:gs pos="100000">
                <a:srgbClr val="388BFD"/>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562" name="Google Shape;562;p60"/>
          <p:cNvSpPr/>
          <p:nvPr/>
        </p:nvSpPr>
        <p:spPr>
          <a:xfrm rot="5400000">
            <a:off x="8524432" y="1564138"/>
            <a:ext cx="932603" cy="24889"/>
          </a:xfrm>
          <a:prstGeom prst="roundRect">
            <a:avLst>
              <a:gd name="adj" fmla="val 50000"/>
            </a:avLst>
          </a:prstGeom>
          <a:gradFill>
            <a:gsLst>
              <a:gs pos="0">
                <a:srgbClr val="797EF9"/>
              </a:gs>
              <a:gs pos="100000">
                <a:srgbClr val="A371F7"/>
              </a:gs>
            </a:gsLst>
            <a:lin ang="8099331" scaled="0"/>
          </a:gradFill>
          <a:ln>
            <a:noFill/>
          </a:ln>
        </p:spPr>
        <p:txBody>
          <a:bodyPr spcFirstLastPara="1" wrap="square" lIns="124212" tIns="124212" rIns="124212" bIns="124212" anchor="ctr" anchorCtr="0">
            <a:noAutofit/>
          </a:bodyPr>
          <a:lstStyle/>
          <a:p>
            <a:pPr marL="0" marR="0" lvl="0" indent="0" algn="l" rtl="0">
              <a:spcBef>
                <a:spcPts val="0"/>
              </a:spcBef>
              <a:spcAft>
                <a:spcPts val="0"/>
              </a:spcAft>
              <a:buClr>
                <a:schemeClr val="dk1"/>
              </a:buClr>
              <a:buSzPts val="1800"/>
              <a:buFont typeface="Calibri"/>
              <a:buNone/>
            </a:pPr>
            <a:endParaRPr sz="2445">
              <a:solidFill>
                <a:schemeClr val="dk1"/>
              </a:solidFill>
              <a:latin typeface="Calibri"/>
              <a:ea typeface="Calibri"/>
              <a:cs typeface="Calibri"/>
              <a:sym typeface="Calibri"/>
            </a:endParaRPr>
          </a:p>
        </p:txBody>
      </p:sp>
      <p:sp>
        <p:nvSpPr>
          <p:cNvPr id="563" name="Google Shape;563;p60"/>
          <p:cNvSpPr>
            <a:spLocks noGrp="1"/>
          </p:cNvSpPr>
          <p:nvPr>
            <p:ph type="pic" idx="5"/>
          </p:nvPr>
        </p:nvSpPr>
        <p:spPr>
          <a:xfrm>
            <a:off x="4305" y="1020486"/>
            <a:ext cx="8468472" cy="5067308"/>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64" name="Google Shape;564;p60"/>
          <p:cNvPicPr preferRelativeResize="0"/>
          <p:nvPr/>
        </p:nvPicPr>
        <p:blipFill rotWithShape="1">
          <a:blip r:embed="rId2">
            <a:alphaModFix/>
          </a:blip>
          <a:srcRect/>
          <a:stretch/>
        </p:blipFill>
        <p:spPr>
          <a:xfrm>
            <a:off x="-1358254" y="610071"/>
            <a:ext cx="9831032" cy="410422"/>
          </a:xfrm>
          <a:prstGeom prst="rect">
            <a:avLst/>
          </a:prstGeom>
          <a:noFill/>
          <a:ln>
            <a:noFill/>
          </a:ln>
        </p:spPr>
      </p:pic>
    </p:spTree>
    <p:extLst>
      <p:ext uri="{BB962C8B-B14F-4D97-AF65-F5344CB8AC3E}">
        <p14:creationId xmlns:p14="http://schemas.microsoft.com/office/powerpoint/2010/main" val="6938194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565"/>
        <p:cNvGrpSpPr/>
        <p:nvPr/>
      </p:nvGrpSpPr>
      <p:grpSpPr>
        <a:xfrm>
          <a:off x="0" y="0"/>
          <a:ext cx="0" cy="0"/>
          <a:chOff x="0" y="0"/>
          <a:chExt cx="0" cy="0"/>
        </a:xfrm>
      </p:grpSpPr>
      <p:sp>
        <p:nvSpPr>
          <p:cNvPr id="566" name="Google Shape;566;p61"/>
          <p:cNvSpPr/>
          <p:nvPr/>
        </p:nvSpPr>
        <p:spPr>
          <a:xfrm>
            <a:off x="1112223" y="2223842"/>
            <a:ext cx="746270" cy="746164"/>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pic>
        <p:nvPicPr>
          <p:cNvPr id="567" name="Google Shape;567;p61"/>
          <p:cNvPicPr preferRelativeResize="0"/>
          <p:nvPr/>
        </p:nvPicPr>
        <p:blipFill rotWithShape="1">
          <a:blip r:embed="rId2">
            <a:alphaModFix/>
          </a:blip>
          <a:srcRect/>
          <a:stretch/>
        </p:blipFill>
        <p:spPr>
          <a:xfrm>
            <a:off x="2853835" y="-1364628"/>
            <a:ext cx="6995517" cy="6994525"/>
          </a:xfrm>
          <a:prstGeom prst="rect">
            <a:avLst/>
          </a:prstGeom>
          <a:noFill/>
          <a:ln>
            <a:noFill/>
          </a:ln>
        </p:spPr>
      </p:pic>
      <p:sp>
        <p:nvSpPr>
          <p:cNvPr id="568" name="Google Shape;568;p61"/>
          <p:cNvSpPr>
            <a:spLocks noGrp="1"/>
          </p:cNvSpPr>
          <p:nvPr>
            <p:ph type="pic" idx="2"/>
          </p:nvPr>
        </p:nvSpPr>
        <p:spPr>
          <a:xfrm>
            <a:off x="5740891" y="992234"/>
            <a:ext cx="6758457" cy="5067308"/>
          </a:xfrm>
          <a:prstGeom prst="roundRect">
            <a:avLst>
              <a:gd name="adj" fmla="val 0"/>
            </a:avLst>
          </a:prstGeom>
          <a:solidFill>
            <a:srgbClr val="090C0F"/>
          </a:solidFill>
          <a:ln>
            <a:noFill/>
          </a:ln>
          <a:effectLst>
            <a:reflection stA="20000" endPos="20000" dist="28575" dir="5400000" sy="-100000" algn="bl" rotWithShape="0"/>
          </a:effectLst>
        </p:spPr>
      </p:sp>
      <p:pic>
        <p:nvPicPr>
          <p:cNvPr id="569" name="Google Shape;569;p61"/>
          <p:cNvPicPr preferRelativeResize="0"/>
          <p:nvPr/>
        </p:nvPicPr>
        <p:blipFill rotWithShape="1">
          <a:blip r:embed="rId3">
            <a:alphaModFix/>
          </a:blip>
          <a:srcRect/>
          <a:stretch/>
        </p:blipFill>
        <p:spPr>
          <a:xfrm>
            <a:off x="5740900" y="581812"/>
            <a:ext cx="9831033" cy="410422"/>
          </a:xfrm>
          <a:prstGeom prst="rect">
            <a:avLst/>
          </a:prstGeom>
          <a:noFill/>
          <a:ln>
            <a:noFill/>
          </a:ln>
        </p:spPr>
      </p:pic>
      <p:sp>
        <p:nvSpPr>
          <p:cNvPr id="570" name="Google Shape;570;p61"/>
          <p:cNvSpPr txBox="1">
            <a:spLocks noGrp="1"/>
          </p:cNvSpPr>
          <p:nvPr>
            <p:ph type="subTitle" idx="1"/>
          </p:nvPr>
        </p:nvSpPr>
        <p:spPr>
          <a:xfrm>
            <a:off x="997577" y="2998888"/>
            <a:ext cx="3568958" cy="85427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2174"/>
            </a:lvl2pPr>
            <a:lvl3pPr lvl="2" algn="l">
              <a:lnSpc>
                <a:spcPct val="90000"/>
              </a:lnSpc>
              <a:spcBef>
                <a:spcPts val="0"/>
              </a:spcBef>
              <a:spcAft>
                <a:spcPts val="0"/>
              </a:spcAft>
              <a:buClr>
                <a:schemeClr val="dk2"/>
              </a:buClr>
              <a:buSzPts val="1600"/>
              <a:buFont typeface="Arial"/>
              <a:buNone/>
              <a:defRPr sz="2174"/>
            </a:lvl3pPr>
            <a:lvl4pPr lvl="3" algn="l">
              <a:lnSpc>
                <a:spcPct val="90000"/>
              </a:lnSpc>
              <a:spcBef>
                <a:spcPts val="0"/>
              </a:spcBef>
              <a:spcAft>
                <a:spcPts val="0"/>
              </a:spcAft>
              <a:buClr>
                <a:schemeClr val="dk2"/>
              </a:buClr>
              <a:buSzPts val="1600"/>
              <a:buFont typeface="Arial"/>
              <a:buNone/>
              <a:defRPr sz="2174"/>
            </a:lvl4pPr>
            <a:lvl5pPr lvl="4" algn="l">
              <a:lnSpc>
                <a:spcPct val="90000"/>
              </a:lnSpc>
              <a:spcBef>
                <a:spcPts val="0"/>
              </a:spcBef>
              <a:spcAft>
                <a:spcPts val="0"/>
              </a:spcAft>
              <a:buClr>
                <a:schemeClr val="dk2"/>
              </a:buClr>
              <a:buSzPts val="1600"/>
              <a:buFont typeface="Arial"/>
              <a:buNone/>
              <a:defRPr sz="2174"/>
            </a:lvl5pPr>
            <a:lvl6pPr lvl="5" algn="l">
              <a:lnSpc>
                <a:spcPct val="90000"/>
              </a:lnSpc>
              <a:spcBef>
                <a:spcPts val="0"/>
              </a:spcBef>
              <a:spcAft>
                <a:spcPts val="0"/>
              </a:spcAft>
              <a:buClr>
                <a:schemeClr val="dk1"/>
              </a:buClr>
              <a:buSzPts val="1600"/>
              <a:buNone/>
              <a:defRPr sz="2174"/>
            </a:lvl6pPr>
            <a:lvl7pPr lvl="6" algn="l">
              <a:lnSpc>
                <a:spcPct val="90000"/>
              </a:lnSpc>
              <a:spcBef>
                <a:spcPts val="0"/>
              </a:spcBef>
              <a:spcAft>
                <a:spcPts val="0"/>
              </a:spcAft>
              <a:buClr>
                <a:schemeClr val="dk1"/>
              </a:buClr>
              <a:buSzPts val="1600"/>
              <a:buNone/>
              <a:defRPr sz="2174"/>
            </a:lvl7pPr>
            <a:lvl8pPr lvl="7" algn="l">
              <a:lnSpc>
                <a:spcPct val="90000"/>
              </a:lnSpc>
              <a:spcBef>
                <a:spcPts val="0"/>
              </a:spcBef>
              <a:spcAft>
                <a:spcPts val="0"/>
              </a:spcAft>
              <a:buClr>
                <a:schemeClr val="dk1"/>
              </a:buClr>
              <a:buSzPts val="1600"/>
              <a:buNone/>
              <a:defRPr sz="2174"/>
            </a:lvl8pPr>
            <a:lvl9pPr lvl="8" algn="l">
              <a:lnSpc>
                <a:spcPct val="90000"/>
              </a:lnSpc>
              <a:spcBef>
                <a:spcPts val="0"/>
              </a:spcBef>
              <a:spcAft>
                <a:spcPts val="0"/>
              </a:spcAft>
              <a:buClr>
                <a:schemeClr val="dk1"/>
              </a:buClr>
              <a:buSzPts val="1600"/>
              <a:buNone/>
              <a:defRPr sz="2174"/>
            </a:lvl9pPr>
          </a:lstStyle>
          <a:p>
            <a:endParaRPr/>
          </a:p>
        </p:txBody>
      </p:sp>
      <p:sp>
        <p:nvSpPr>
          <p:cNvPr id="571" name="Google Shape;571;p61"/>
          <p:cNvSpPr txBox="1">
            <a:spLocks noGrp="1"/>
          </p:cNvSpPr>
          <p:nvPr>
            <p:ph type="subTitle" idx="3"/>
          </p:nvPr>
        </p:nvSpPr>
        <p:spPr>
          <a:xfrm>
            <a:off x="997574" y="3774358"/>
            <a:ext cx="3568958"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572" name="Google Shape;572;p61"/>
          <p:cNvSpPr>
            <a:spLocks noGrp="1"/>
          </p:cNvSpPr>
          <p:nvPr>
            <p:ph type="pic" idx="4"/>
          </p:nvPr>
        </p:nvSpPr>
        <p:spPr>
          <a:xfrm>
            <a:off x="1267719" y="2379317"/>
            <a:ext cx="435277" cy="435214"/>
          </a:xfrm>
          <a:prstGeom prst="rect">
            <a:avLst/>
          </a:prstGeom>
          <a:noFill/>
          <a:ln>
            <a:noFill/>
          </a:ln>
        </p:spPr>
      </p:sp>
    </p:spTree>
    <p:extLst>
      <p:ext uri="{BB962C8B-B14F-4D97-AF65-F5344CB8AC3E}">
        <p14:creationId xmlns:p14="http://schemas.microsoft.com/office/powerpoint/2010/main" val="31058178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573"/>
        <p:cNvGrpSpPr/>
        <p:nvPr/>
      </p:nvGrpSpPr>
      <p:grpSpPr>
        <a:xfrm>
          <a:off x="0" y="0"/>
          <a:ext cx="0" cy="0"/>
          <a:chOff x="0" y="0"/>
          <a:chExt cx="0" cy="0"/>
        </a:xfrm>
      </p:grpSpPr>
      <p:pic>
        <p:nvPicPr>
          <p:cNvPr id="574" name="Google Shape;574;p62"/>
          <p:cNvPicPr preferRelativeResize="0"/>
          <p:nvPr/>
        </p:nvPicPr>
        <p:blipFill rotWithShape="1">
          <a:blip r:embed="rId2">
            <a:alphaModFix/>
          </a:blip>
          <a:srcRect/>
          <a:stretch/>
        </p:blipFill>
        <p:spPr>
          <a:xfrm>
            <a:off x="3175743" y="-1720874"/>
            <a:ext cx="6995517" cy="6994525"/>
          </a:xfrm>
          <a:prstGeom prst="rect">
            <a:avLst/>
          </a:prstGeom>
          <a:noFill/>
          <a:ln>
            <a:noFill/>
          </a:ln>
        </p:spPr>
      </p:pic>
      <p:sp>
        <p:nvSpPr>
          <p:cNvPr id="575" name="Google Shape;575;p62"/>
          <p:cNvSpPr>
            <a:spLocks noGrp="1"/>
          </p:cNvSpPr>
          <p:nvPr>
            <p:ph type="pic" idx="2"/>
          </p:nvPr>
        </p:nvSpPr>
        <p:spPr>
          <a:xfrm>
            <a:off x="0" y="1242995"/>
            <a:ext cx="7181983" cy="4946959"/>
          </a:xfrm>
          <a:prstGeom prst="roundRect">
            <a:avLst>
              <a:gd name="adj" fmla="val 0"/>
            </a:avLst>
          </a:prstGeom>
          <a:solidFill>
            <a:srgbClr val="090C0F"/>
          </a:solidFill>
          <a:ln>
            <a:noFill/>
          </a:ln>
          <a:effectLst>
            <a:reflection stA="20000" endPos="20000" dist="28575" dir="5400000" sy="-100000" algn="bl" rotWithShape="0"/>
          </a:effectLst>
        </p:spPr>
      </p:sp>
      <p:pic>
        <p:nvPicPr>
          <p:cNvPr id="576" name="Google Shape;576;p62"/>
          <p:cNvPicPr preferRelativeResize="0"/>
          <p:nvPr/>
        </p:nvPicPr>
        <p:blipFill rotWithShape="1">
          <a:blip r:embed="rId3">
            <a:alphaModFix/>
          </a:blip>
          <a:srcRect/>
          <a:stretch/>
        </p:blipFill>
        <p:spPr>
          <a:xfrm>
            <a:off x="-2649121" y="818000"/>
            <a:ext cx="9831033" cy="410422"/>
          </a:xfrm>
          <a:prstGeom prst="rect">
            <a:avLst/>
          </a:prstGeom>
          <a:noFill/>
          <a:ln>
            <a:noFill/>
          </a:ln>
        </p:spPr>
      </p:pic>
      <p:sp>
        <p:nvSpPr>
          <p:cNvPr id="577" name="Google Shape;577;p62"/>
          <p:cNvSpPr/>
          <p:nvPr/>
        </p:nvSpPr>
        <p:spPr>
          <a:xfrm>
            <a:off x="8159559" y="2223842"/>
            <a:ext cx="746270" cy="746164"/>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23" b="0" i="0" u="none" strike="noStrike" cap="none">
              <a:solidFill>
                <a:srgbClr val="6E7681"/>
              </a:solidFill>
              <a:latin typeface="Arial"/>
              <a:ea typeface="Arial"/>
              <a:cs typeface="Arial"/>
              <a:sym typeface="Arial"/>
            </a:endParaRPr>
          </a:p>
        </p:txBody>
      </p:sp>
      <p:sp>
        <p:nvSpPr>
          <p:cNvPr id="578" name="Google Shape;578;p62"/>
          <p:cNvSpPr txBox="1">
            <a:spLocks noGrp="1"/>
          </p:cNvSpPr>
          <p:nvPr>
            <p:ph type="subTitle" idx="1"/>
          </p:nvPr>
        </p:nvSpPr>
        <p:spPr>
          <a:xfrm>
            <a:off x="8044913" y="3011448"/>
            <a:ext cx="3568958" cy="854275"/>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2"/>
              </a:buClr>
              <a:buSzPts val="1600"/>
              <a:buFont typeface="Arial"/>
              <a:buNone/>
              <a:defRPr sz="2174"/>
            </a:lvl2pPr>
            <a:lvl3pPr lvl="2" algn="l">
              <a:lnSpc>
                <a:spcPct val="90000"/>
              </a:lnSpc>
              <a:spcBef>
                <a:spcPts val="0"/>
              </a:spcBef>
              <a:spcAft>
                <a:spcPts val="0"/>
              </a:spcAft>
              <a:buClr>
                <a:schemeClr val="dk2"/>
              </a:buClr>
              <a:buSzPts val="1600"/>
              <a:buFont typeface="Arial"/>
              <a:buNone/>
              <a:defRPr sz="2174"/>
            </a:lvl3pPr>
            <a:lvl4pPr lvl="3" algn="l">
              <a:lnSpc>
                <a:spcPct val="90000"/>
              </a:lnSpc>
              <a:spcBef>
                <a:spcPts val="0"/>
              </a:spcBef>
              <a:spcAft>
                <a:spcPts val="0"/>
              </a:spcAft>
              <a:buClr>
                <a:schemeClr val="dk2"/>
              </a:buClr>
              <a:buSzPts val="1600"/>
              <a:buFont typeface="Arial"/>
              <a:buNone/>
              <a:defRPr sz="2174"/>
            </a:lvl4pPr>
            <a:lvl5pPr lvl="4" algn="l">
              <a:lnSpc>
                <a:spcPct val="90000"/>
              </a:lnSpc>
              <a:spcBef>
                <a:spcPts val="0"/>
              </a:spcBef>
              <a:spcAft>
                <a:spcPts val="0"/>
              </a:spcAft>
              <a:buClr>
                <a:schemeClr val="dk2"/>
              </a:buClr>
              <a:buSzPts val="1600"/>
              <a:buFont typeface="Arial"/>
              <a:buNone/>
              <a:defRPr sz="2174"/>
            </a:lvl5pPr>
            <a:lvl6pPr lvl="5" algn="l">
              <a:lnSpc>
                <a:spcPct val="90000"/>
              </a:lnSpc>
              <a:spcBef>
                <a:spcPts val="0"/>
              </a:spcBef>
              <a:spcAft>
                <a:spcPts val="0"/>
              </a:spcAft>
              <a:buClr>
                <a:schemeClr val="dk1"/>
              </a:buClr>
              <a:buSzPts val="1600"/>
              <a:buNone/>
              <a:defRPr sz="2174"/>
            </a:lvl6pPr>
            <a:lvl7pPr lvl="6" algn="l">
              <a:lnSpc>
                <a:spcPct val="90000"/>
              </a:lnSpc>
              <a:spcBef>
                <a:spcPts val="0"/>
              </a:spcBef>
              <a:spcAft>
                <a:spcPts val="0"/>
              </a:spcAft>
              <a:buClr>
                <a:schemeClr val="dk1"/>
              </a:buClr>
              <a:buSzPts val="1600"/>
              <a:buNone/>
              <a:defRPr sz="2174"/>
            </a:lvl7pPr>
            <a:lvl8pPr lvl="7" algn="l">
              <a:lnSpc>
                <a:spcPct val="90000"/>
              </a:lnSpc>
              <a:spcBef>
                <a:spcPts val="0"/>
              </a:spcBef>
              <a:spcAft>
                <a:spcPts val="0"/>
              </a:spcAft>
              <a:buClr>
                <a:schemeClr val="dk1"/>
              </a:buClr>
              <a:buSzPts val="1600"/>
              <a:buNone/>
              <a:defRPr sz="2174"/>
            </a:lvl8pPr>
            <a:lvl9pPr lvl="8" algn="l">
              <a:lnSpc>
                <a:spcPct val="90000"/>
              </a:lnSpc>
              <a:spcBef>
                <a:spcPts val="0"/>
              </a:spcBef>
              <a:spcAft>
                <a:spcPts val="0"/>
              </a:spcAft>
              <a:buClr>
                <a:schemeClr val="dk1"/>
              </a:buClr>
              <a:buSzPts val="1600"/>
              <a:buNone/>
              <a:defRPr sz="2174"/>
            </a:lvl9pPr>
          </a:lstStyle>
          <a:p>
            <a:endParaRPr/>
          </a:p>
        </p:txBody>
      </p:sp>
      <p:sp>
        <p:nvSpPr>
          <p:cNvPr id="579" name="Google Shape;579;p62"/>
          <p:cNvSpPr txBox="1">
            <a:spLocks noGrp="1"/>
          </p:cNvSpPr>
          <p:nvPr>
            <p:ph type="subTitle" idx="3"/>
          </p:nvPr>
        </p:nvSpPr>
        <p:spPr>
          <a:xfrm>
            <a:off x="8044910" y="3786918"/>
            <a:ext cx="3568958" cy="609497"/>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200"/>
              <a:buFont typeface="Arial"/>
              <a:buNone/>
              <a:defRPr sz="1630">
                <a:solidFill>
                  <a:schemeClr val="dk2"/>
                </a:solidFill>
              </a:defRPr>
            </a:lvl2pPr>
            <a:lvl3pPr lvl="2" algn="l">
              <a:lnSpc>
                <a:spcPct val="90000"/>
              </a:lnSpc>
              <a:spcBef>
                <a:spcPts val="0"/>
              </a:spcBef>
              <a:spcAft>
                <a:spcPts val="0"/>
              </a:spcAft>
              <a:buClr>
                <a:schemeClr val="dk2"/>
              </a:buClr>
              <a:buSzPts val="1200"/>
              <a:buFont typeface="Arial"/>
              <a:buNone/>
              <a:defRPr sz="1630">
                <a:solidFill>
                  <a:schemeClr val="dk2"/>
                </a:solidFill>
              </a:defRPr>
            </a:lvl3pPr>
            <a:lvl4pPr lvl="3" algn="l">
              <a:lnSpc>
                <a:spcPct val="90000"/>
              </a:lnSpc>
              <a:spcBef>
                <a:spcPts val="0"/>
              </a:spcBef>
              <a:spcAft>
                <a:spcPts val="0"/>
              </a:spcAft>
              <a:buClr>
                <a:schemeClr val="dk2"/>
              </a:buClr>
              <a:buSzPts val="1200"/>
              <a:buFont typeface="Arial"/>
              <a:buNone/>
              <a:defRPr sz="1630">
                <a:solidFill>
                  <a:schemeClr val="dk2"/>
                </a:solidFill>
              </a:defRPr>
            </a:lvl4pPr>
            <a:lvl5pPr lvl="4" algn="l">
              <a:lnSpc>
                <a:spcPct val="90000"/>
              </a:lnSpc>
              <a:spcBef>
                <a:spcPts val="0"/>
              </a:spcBef>
              <a:spcAft>
                <a:spcPts val="0"/>
              </a:spcAft>
              <a:buClr>
                <a:schemeClr val="dk2"/>
              </a:buClr>
              <a:buSzPts val="1200"/>
              <a:buFont typeface="Arial"/>
              <a:buNone/>
              <a:defRPr sz="1630">
                <a:solidFill>
                  <a:schemeClr val="dk2"/>
                </a:solidFill>
              </a:defRPr>
            </a:lvl5pPr>
            <a:lvl6pPr lvl="5" algn="l">
              <a:lnSpc>
                <a:spcPct val="90000"/>
              </a:lnSpc>
              <a:spcBef>
                <a:spcPts val="0"/>
              </a:spcBef>
              <a:spcAft>
                <a:spcPts val="0"/>
              </a:spcAft>
              <a:buClr>
                <a:schemeClr val="dk2"/>
              </a:buClr>
              <a:buSzPts val="1200"/>
              <a:buNone/>
              <a:defRPr sz="1630">
                <a:solidFill>
                  <a:schemeClr val="dk2"/>
                </a:solidFill>
              </a:defRPr>
            </a:lvl6pPr>
            <a:lvl7pPr lvl="6" algn="l">
              <a:lnSpc>
                <a:spcPct val="90000"/>
              </a:lnSpc>
              <a:spcBef>
                <a:spcPts val="0"/>
              </a:spcBef>
              <a:spcAft>
                <a:spcPts val="0"/>
              </a:spcAft>
              <a:buClr>
                <a:schemeClr val="dk2"/>
              </a:buClr>
              <a:buSzPts val="1200"/>
              <a:buNone/>
              <a:defRPr sz="1630">
                <a:solidFill>
                  <a:schemeClr val="dk2"/>
                </a:solidFill>
              </a:defRPr>
            </a:lvl7pPr>
            <a:lvl8pPr lvl="7" algn="l">
              <a:lnSpc>
                <a:spcPct val="90000"/>
              </a:lnSpc>
              <a:spcBef>
                <a:spcPts val="0"/>
              </a:spcBef>
              <a:spcAft>
                <a:spcPts val="0"/>
              </a:spcAft>
              <a:buClr>
                <a:schemeClr val="dk2"/>
              </a:buClr>
              <a:buSzPts val="1200"/>
              <a:buNone/>
              <a:defRPr sz="1630">
                <a:solidFill>
                  <a:schemeClr val="dk2"/>
                </a:solidFill>
              </a:defRPr>
            </a:lvl8pPr>
            <a:lvl9pPr lvl="8" algn="l">
              <a:lnSpc>
                <a:spcPct val="90000"/>
              </a:lnSpc>
              <a:spcBef>
                <a:spcPts val="0"/>
              </a:spcBef>
              <a:spcAft>
                <a:spcPts val="0"/>
              </a:spcAft>
              <a:buClr>
                <a:schemeClr val="dk2"/>
              </a:buClr>
              <a:buSzPts val="1200"/>
              <a:buNone/>
              <a:defRPr sz="1630">
                <a:solidFill>
                  <a:schemeClr val="dk2"/>
                </a:solidFill>
              </a:defRPr>
            </a:lvl9pPr>
          </a:lstStyle>
          <a:p>
            <a:endParaRPr/>
          </a:p>
        </p:txBody>
      </p:sp>
      <p:sp>
        <p:nvSpPr>
          <p:cNvPr id="580" name="Google Shape;580;p62"/>
          <p:cNvSpPr>
            <a:spLocks noGrp="1"/>
          </p:cNvSpPr>
          <p:nvPr>
            <p:ph type="pic" idx="4"/>
          </p:nvPr>
        </p:nvSpPr>
        <p:spPr>
          <a:xfrm>
            <a:off x="8315055" y="2379317"/>
            <a:ext cx="435277" cy="435214"/>
          </a:xfrm>
          <a:prstGeom prst="rect">
            <a:avLst/>
          </a:prstGeom>
          <a:noFill/>
          <a:ln>
            <a:noFill/>
          </a:ln>
        </p:spPr>
      </p:sp>
    </p:spTree>
    <p:extLst>
      <p:ext uri="{BB962C8B-B14F-4D97-AF65-F5344CB8AC3E}">
        <p14:creationId xmlns:p14="http://schemas.microsoft.com/office/powerpoint/2010/main" val="34434162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581"/>
        <p:cNvGrpSpPr/>
        <p:nvPr/>
      </p:nvGrpSpPr>
      <p:grpSpPr>
        <a:xfrm>
          <a:off x="0" y="0"/>
          <a:ext cx="0" cy="0"/>
          <a:chOff x="0" y="0"/>
          <a:chExt cx="0" cy="0"/>
        </a:xfrm>
      </p:grpSpPr>
      <p:pic>
        <p:nvPicPr>
          <p:cNvPr id="582" name="Google Shape;582;p63"/>
          <p:cNvPicPr preferRelativeResize="0"/>
          <p:nvPr/>
        </p:nvPicPr>
        <p:blipFill rotWithShape="1">
          <a:blip r:embed="rId2">
            <a:alphaModFix/>
          </a:blip>
          <a:srcRect/>
          <a:stretch/>
        </p:blipFill>
        <p:spPr>
          <a:xfrm>
            <a:off x="2853835" y="-1364628"/>
            <a:ext cx="6995517" cy="6994525"/>
          </a:xfrm>
          <a:prstGeom prst="rect">
            <a:avLst/>
          </a:prstGeom>
          <a:noFill/>
          <a:ln>
            <a:noFill/>
          </a:ln>
        </p:spPr>
      </p:pic>
      <p:sp>
        <p:nvSpPr>
          <p:cNvPr id="583" name="Google Shape;583;p63"/>
          <p:cNvSpPr>
            <a:spLocks noGrp="1"/>
          </p:cNvSpPr>
          <p:nvPr>
            <p:ph type="pic" idx="2"/>
          </p:nvPr>
        </p:nvSpPr>
        <p:spPr>
          <a:xfrm>
            <a:off x="5740887" y="992234"/>
            <a:ext cx="6695622" cy="5067308"/>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84" name="Google Shape;584;p63"/>
          <p:cNvPicPr preferRelativeResize="0"/>
          <p:nvPr/>
        </p:nvPicPr>
        <p:blipFill rotWithShape="1">
          <a:blip r:embed="rId3">
            <a:alphaModFix/>
          </a:blip>
          <a:srcRect/>
          <a:stretch/>
        </p:blipFill>
        <p:spPr>
          <a:xfrm>
            <a:off x="5740901" y="581812"/>
            <a:ext cx="9831032" cy="410422"/>
          </a:xfrm>
          <a:prstGeom prst="rect">
            <a:avLst/>
          </a:prstGeom>
          <a:noFill/>
          <a:ln>
            <a:noFill/>
          </a:ln>
        </p:spPr>
      </p:pic>
      <p:sp>
        <p:nvSpPr>
          <p:cNvPr id="585" name="Google Shape;585;p63"/>
          <p:cNvSpPr txBox="1">
            <a:spLocks noGrp="1"/>
          </p:cNvSpPr>
          <p:nvPr>
            <p:ph type="subTitle" idx="1"/>
          </p:nvPr>
        </p:nvSpPr>
        <p:spPr>
          <a:xfrm>
            <a:off x="465858" y="3419547"/>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86" name="Google Shape;586;p63"/>
          <p:cNvSpPr txBox="1">
            <a:spLocks noGrp="1"/>
          </p:cNvSpPr>
          <p:nvPr>
            <p:ph type="title"/>
          </p:nvPr>
        </p:nvSpPr>
        <p:spPr>
          <a:xfrm>
            <a:off x="465858" y="2159587"/>
            <a:ext cx="4689383" cy="1185132"/>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sp>
        <p:nvSpPr>
          <p:cNvPr id="587" name="Google Shape;587;p63"/>
          <p:cNvSpPr txBox="1">
            <a:spLocks noGrp="1"/>
          </p:cNvSpPr>
          <p:nvPr>
            <p:ph type="subTitle" idx="3"/>
          </p:nvPr>
        </p:nvSpPr>
        <p:spPr>
          <a:xfrm>
            <a:off x="465858" y="3846990"/>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15101927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588"/>
        <p:cNvGrpSpPr/>
        <p:nvPr/>
      </p:nvGrpSpPr>
      <p:grpSpPr>
        <a:xfrm>
          <a:off x="0" y="0"/>
          <a:ext cx="0" cy="0"/>
          <a:chOff x="0" y="0"/>
          <a:chExt cx="0" cy="0"/>
        </a:xfrm>
      </p:grpSpPr>
      <p:sp>
        <p:nvSpPr>
          <p:cNvPr id="589" name="Google Shape;589;p64"/>
          <p:cNvSpPr txBox="1">
            <a:spLocks noGrp="1"/>
          </p:cNvSpPr>
          <p:nvPr>
            <p:ph type="title"/>
          </p:nvPr>
        </p:nvSpPr>
        <p:spPr>
          <a:xfrm>
            <a:off x="7267057" y="2159587"/>
            <a:ext cx="4689383" cy="1185132"/>
          </a:xfrm>
          <a:prstGeom prst="rect">
            <a:avLst/>
          </a:prstGeom>
          <a:noFill/>
          <a:ln>
            <a:noFill/>
          </a:ln>
        </p:spPr>
        <p:txBody>
          <a:bodyPr spcFirstLastPara="1" wrap="square" lIns="34275" tIns="17150" rIns="34275" bIns="17150" anchor="b" anchorCtr="0">
            <a:noAutofit/>
          </a:bodyPr>
          <a:lstStyle>
            <a:lvl1pPr marR="0" lvl="0" algn="l">
              <a:lnSpc>
                <a:spcPct val="100000"/>
              </a:lnSpc>
              <a:spcBef>
                <a:spcPts val="0"/>
              </a:spcBef>
              <a:spcAft>
                <a:spcPts val="0"/>
              </a:spcAft>
              <a:buClr>
                <a:schemeClr val="dk1"/>
              </a:buClr>
              <a:buSzPts val="3600"/>
              <a:buFont typeface="Arial"/>
              <a:buNone/>
              <a:defRPr sz="4891"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2pPr>
            <a:lvl3pPr marR="0" lvl="2"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3pPr>
            <a:lvl4pPr marR="0" lvl="3"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4pPr>
            <a:lvl5pPr marR="0" lvl="4"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5pPr>
            <a:lvl6pPr marR="0" lvl="5"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6pPr>
            <a:lvl7pPr marR="0" lvl="6"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7pPr>
            <a:lvl8pPr marR="0" lvl="7"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8pPr>
            <a:lvl9pPr marR="0" lvl="8" algn="l">
              <a:lnSpc>
                <a:spcPct val="100000"/>
              </a:lnSpc>
              <a:spcBef>
                <a:spcPts val="0"/>
              </a:spcBef>
              <a:spcAft>
                <a:spcPts val="0"/>
              </a:spcAft>
              <a:buClr>
                <a:srgbClr val="F0F6FC"/>
              </a:buClr>
              <a:buSzPts val="2000"/>
              <a:buFont typeface="Arial"/>
              <a:buNone/>
              <a:defRPr sz="2717" b="1" i="0" u="none" strike="noStrike" cap="none">
                <a:solidFill>
                  <a:srgbClr val="F0F6FC"/>
                </a:solidFill>
                <a:latin typeface="Arial"/>
                <a:ea typeface="Arial"/>
                <a:cs typeface="Arial"/>
                <a:sym typeface="Arial"/>
              </a:defRPr>
            </a:lvl9pPr>
          </a:lstStyle>
          <a:p>
            <a:endParaRPr/>
          </a:p>
        </p:txBody>
      </p:sp>
      <p:pic>
        <p:nvPicPr>
          <p:cNvPr id="590" name="Google Shape;590;p64"/>
          <p:cNvPicPr preferRelativeResize="0"/>
          <p:nvPr/>
        </p:nvPicPr>
        <p:blipFill rotWithShape="1">
          <a:blip r:embed="rId2">
            <a:alphaModFix/>
          </a:blip>
          <a:srcRect/>
          <a:stretch/>
        </p:blipFill>
        <p:spPr>
          <a:xfrm>
            <a:off x="3175743" y="-1720874"/>
            <a:ext cx="6995517" cy="6994525"/>
          </a:xfrm>
          <a:prstGeom prst="rect">
            <a:avLst/>
          </a:prstGeom>
          <a:noFill/>
          <a:ln>
            <a:noFill/>
          </a:ln>
        </p:spPr>
      </p:pic>
      <p:sp>
        <p:nvSpPr>
          <p:cNvPr id="591" name="Google Shape;591;p64"/>
          <p:cNvSpPr>
            <a:spLocks noGrp="1"/>
          </p:cNvSpPr>
          <p:nvPr>
            <p:ph type="pic" idx="2"/>
          </p:nvPr>
        </p:nvSpPr>
        <p:spPr>
          <a:xfrm>
            <a:off x="0" y="1242995"/>
            <a:ext cx="6870663" cy="4946959"/>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92" name="Google Shape;592;p64"/>
          <p:cNvPicPr preferRelativeResize="0"/>
          <p:nvPr/>
        </p:nvPicPr>
        <p:blipFill rotWithShape="1">
          <a:blip r:embed="rId3">
            <a:alphaModFix/>
          </a:blip>
          <a:srcRect/>
          <a:stretch/>
        </p:blipFill>
        <p:spPr>
          <a:xfrm>
            <a:off x="-2960033" y="818000"/>
            <a:ext cx="9831032" cy="410422"/>
          </a:xfrm>
          <a:prstGeom prst="rect">
            <a:avLst/>
          </a:prstGeom>
          <a:noFill/>
          <a:ln>
            <a:noFill/>
          </a:ln>
        </p:spPr>
      </p:pic>
      <p:sp>
        <p:nvSpPr>
          <p:cNvPr id="593" name="Google Shape;593;p64"/>
          <p:cNvSpPr txBox="1">
            <a:spLocks noGrp="1"/>
          </p:cNvSpPr>
          <p:nvPr>
            <p:ph type="subTitle" idx="1"/>
          </p:nvPr>
        </p:nvSpPr>
        <p:spPr>
          <a:xfrm>
            <a:off x="7267055" y="3419547"/>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1600"/>
              <a:buFont typeface="Arial"/>
              <a:buNone/>
              <a:defRPr sz="2174">
                <a:solidFill>
                  <a:schemeClr val="dk1"/>
                </a:solidFill>
                <a:latin typeface="Arial"/>
                <a:ea typeface="Arial"/>
                <a:cs typeface="Arial"/>
                <a:sym typeface="Arial"/>
              </a:defRPr>
            </a:lvl1pPr>
            <a:lvl2pPr lvl="1" algn="l">
              <a:lnSpc>
                <a:spcPct val="90000"/>
              </a:lnSpc>
              <a:spcBef>
                <a:spcPts val="0"/>
              </a:spcBef>
              <a:spcAft>
                <a:spcPts val="0"/>
              </a:spcAft>
              <a:buClr>
                <a:schemeClr val="dk1"/>
              </a:buClr>
              <a:buSzPts val="1600"/>
              <a:buFont typeface="Arial"/>
              <a:buNone/>
              <a:defRPr sz="2174">
                <a:solidFill>
                  <a:schemeClr val="dk1"/>
                </a:solidFill>
              </a:defRPr>
            </a:lvl2pPr>
            <a:lvl3pPr lvl="2" algn="l">
              <a:lnSpc>
                <a:spcPct val="90000"/>
              </a:lnSpc>
              <a:spcBef>
                <a:spcPts val="0"/>
              </a:spcBef>
              <a:spcAft>
                <a:spcPts val="0"/>
              </a:spcAft>
              <a:buClr>
                <a:schemeClr val="dk1"/>
              </a:buClr>
              <a:buSzPts val="1600"/>
              <a:buFont typeface="Arial"/>
              <a:buNone/>
              <a:defRPr sz="2174">
                <a:solidFill>
                  <a:schemeClr val="dk1"/>
                </a:solidFill>
              </a:defRPr>
            </a:lvl3pPr>
            <a:lvl4pPr lvl="3" algn="l">
              <a:lnSpc>
                <a:spcPct val="90000"/>
              </a:lnSpc>
              <a:spcBef>
                <a:spcPts val="0"/>
              </a:spcBef>
              <a:spcAft>
                <a:spcPts val="0"/>
              </a:spcAft>
              <a:buClr>
                <a:schemeClr val="dk1"/>
              </a:buClr>
              <a:buSzPts val="1600"/>
              <a:buFont typeface="Arial"/>
              <a:buNone/>
              <a:defRPr sz="2174">
                <a:solidFill>
                  <a:schemeClr val="dk1"/>
                </a:solidFill>
              </a:defRPr>
            </a:lvl4pPr>
            <a:lvl5pPr lvl="4" algn="l">
              <a:lnSpc>
                <a:spcPct val="90000"/>
              </a:lnSpc>
              <a:spcBef>
                <a:spcPts val="0"/>
              </a:spcBef>
              <a:spcAft>
                <a:spcPts val="0"/>
              </a:spcAft>
              <a:buClr>
                <a:schemeClr val="dk1"/>
              </a:buClr>
              <a:buSzPts val="1600"/>
              <a:buFont typeface="Arial"/>
              <a:buNone/>
              <a:defRPr sz="2174">
                <a:solidFill>
                  <a:schemeClr val="dk1"/>
                </a:solidFill>
              </a:defRPr>
            </a:lvl5pPr>
            <a:lvl6pPr lvl="5" algn="l">
              <a:lnSpc>
                <a:spcPct val="90000"/>
              </a:lnSpc>
              <a:spcBef>
                <a:spcPts val="0"/>
              </a:spcBef>
              <a:spcAft>
                <a:spcPts val="0"/>
              </a:spcAft>
              <a:buClr>
                <a:schemeClr val="dk1"/>
              </a:buClr>
              <a:buSzPts val="1600"/>
              <a:buNone/>
              <a:defRPr sz="2174">
                <a:solidFill>
                  <a:schemeClr val="dk1"/>
                </a:solidFill>
              </a:defRPr>
            </a:lvl6pPr>
            <a:lvl7pPr lvl="6" algn="l">
              <a:lnSpc>
                <a:spcPct val="90000"/>
              </a:lnSpc>
              <a:spcBef>
                <a:spcPts val="0"/>
              </a:spcBef>
              <a:spcAft>
                <a:spcPts val="0"/>
              </a:spcAft>
              <a:buClr>
                <a:schemeClr val="dk1"/>
              </a:buClr>
              <a:buSzPts val="1600"/>
              <a:buNone/>
              <a:defRPr sz="2174">
                <a:solidFill>
                  <a:schemeClr val="dk1"/>
                </a:solidFill>
              </a:defRPr>
            </a:lvl7pPr>
            <a:lvl8pPr lvl="7" algn="l">
              <a:lnSpc>
                <a:spcPct val="90000"/>
              </a:lnSpc>
              <a:spcBef>
                <a:spcPts val="0"/>
              </a:spcBef>
              <a:spcAft>
                <a:spcPts val="0"/>
              </a:spcAft>
              <a:buClr>
                <a:schemeClr val="dk1"/>
              </a:buClr>
              <a:buSzPts val="1600"/>
              <a:buNone/>
              <a:defRPr sz="2174">
                <a:solidFill>
                  <a:schemeClr val="dk1"/>
                </a:solidFill>
              </a:defRPr>
            </a:lvl8pPr>
            <a:lvl9pPr lvl="8" algn="l">
              <a:lnSpc>
                <a:spcPct val="90000"/>
              </a:lnSpc>
              <a:spcBef>
                <a:spcPts val="0"/>
              </a:spcBef>
              <a:spcAft>
                <a:spcPts val="0"/>
              </a:spcAft>
              <a:buClr>
                <a:schemeClr val="dk1"/>
              </a:buClr>
              <a:buSzPts val="1600"/>
              <a:buNone/>
              <a:defRPr sz="2174">
                <a:solidFill>
                  <a:schemeClr val="dk1"/>
                </a:solidFill>
              </a:defRPr>
            </a:lvl9pPr>
          </a:lstStyle>
          <a:p>
            <a:endParaRPr/>
          </a:p>
        </p:txBody>
      </p:sp>
      <p:sp>
        <p:nvSpPr>
          <p:cNvPr id="594" name="Google Shape;594;p64"/>
          <p:cNvSpPr txBox="1">
            <a:spLocks noGrp="1"/>
          </p:cNvSpPr>
          <p:nvPr>
            <p:ph type="subTitle" idx="3"/>
          </p:nvPr>
        </p:nvSpPr>
        <p:spPr>
          <a:xfrm>
            <a:off x="7267055" y="3846990"/>
            <a:ext cx="4689383" cy="721278"/>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2"/>
              </a:buClr>
              <a:buSzPts val="1400"/>
              <a:buFont typeface="Arial"/>
              <a:buNone/>
              <a:defRPr sz="1902">
                <a:solidFill>
                  <a:schemeClr val="dk2"/>
                </a:solidFill>
                <a:latin typeface="Arial"/>
                <a:ea typeface="Arial"/>
                <a:cs typeface="Arial"/>
                <a:sym typeface="Arial"/>
              </a:defRPr>
            </a:lvl1pPr>
            <a:lvl2pPr lvl="1" algn="l">
              <a:lnSpc>
                <a:spcPct val="90000"/>
              </a:lnSpc>
              <a:spcBef>
                <a:spcPts val="0"/>
              </a:spcBef>
              <a:spcAft>
                <a:spcPts val="0"/>
              </a:spcAft>
              <a:buClr>
                <a:schemeClr val="dk2"/>
              </a:buClr>
              <a:buSzPts val="1400"/>
              <a:buFont typeface="Arial"/>
              <a:buNone/>
              <a:defRPr>
                <a:solidFill>
                  <a:schemeClr val="dk2"/>
                </a:solidFill>
              </a:defRPr>
            </a:lvl2pPr>
            <a:lvl3pPr lvl="2" algn="l">
              <a:lnSpc>
                <a:spcPct val="90000"/>
              </a:lnSpc>
              <a:spcBef>
                <a:spcPts val="0"/>
              </a:spcBef>
              <a:spcAft>
                <a:spcPts val="0"/>
              </a:spcAft>
              <a:buClr>
                <a:schemeClr val="dk2"/>
              </a:buClr>
              <a:buSzPts val="1400"/>
              <a:buFont typeface="Arial"/>
              <a:buNone/>
              <a:defRPr>
                <a:solidFill>
                  <a:schemeClr val="dk2"/>
                </a:solidFill>
              </a:defRPr>
            </a:lvl3pPr>
            <a:lvl4pPr lvl="3" algn="l">
              <a:lnSpc>
                <a:spcPct val="90000"/>
              </a:lnSpc>
              <a:spcBef>
                <a:spcPts val="0"/>
              </a:spcBef>
              <a:spcAft>
                <a:spcPts val="0"/>
              </a:spcAft>
              <a:buClr>
                <a:schemeClr val="dk2"/>
              </a:buClr>
              <a:buSzPts val="1400"/>
              <a:buFont typeface="Arial"/>
              <a:buNone/>
              <a:defRPr>
                <a:solidFill>
                  <a:schemeClr val="dk2"/>
                </a:solidFill>
              </a:defRPr>
            </a:lvl4pPr>
            <a:lvl5pPr lvl="4" algn="l">
              <a:lnSpc>
                <a:spcPct val="90000"/>
              </a:lnSpc>
              <a:spcBef>
                <a:spcPts val="0"/>
              </a:spcBef>
              <a:spcAft>
                <a:spcPts val="0"/>
              </a:spcAft>
              <a:buClr>
                <a:schemeClr val="dk2"/>
              </a:buClr>
              <a:buSzPts val="1400"/>
              <a:buFont typeface="Arial"/>
              <a:buNone/>
              <a:defRPr>
                <a:solidFill>
                  <a:schemeClr val="dk2"/>
                </a:solidFill>
              </a:defRPr>
            </a:lvl5pPr>
            <a:lvl6pPr lvl="5" algn="l">
              <a:lnSpc>
                <a:spcPct val="90000"/>
              </a:lnSpc>
              <a:spcBef>
                <a:spcPts val="0"/>
              </a:spcBef>
              <a:spcAft>
                <a:spcPts val="0"/>
              </a:spcAft>
              <a:buClr>
                <a:schemeClr val="dk2"/>
              </a:buClr>
              <a:buSzPts val="1400"/>
              <a:buNone/>
              <a:defRPr>
                <a:solidFill>
                  <a:schemeClr val="dk2"/>
                </a:solidFill>
              </a:defRPr>
            </a:lvl6pPr>
            <a:lvl7pPr lvl="6" algn="l">
              <a:lnSpc>
                <a:spcPct val="90000"/>
              </a:lnSpc>
              <a:spcBef>
                <a:spcPts val="0"/>
              </a:spcBef>
              <a:spcAft>
                <a:spcPts val="0"/>
              </a:spcAft>
              <a:buClr>
                <a:schemeClr val="dk2"/>
              </a:buClr>
              <a:buSzPts val="1400"/>
              <a:buNone/>
              <a:defRPr>
                <a:solidFill>
                  <a:schemeClr val="dk2"/>
                </a:solidFill>
              </a:defRPr>
            </a:lvl7pPr>
            <a:lvl8pPr lvl="7" algn="l">
              <a:lnSpc>
                <a:spcPct val="90000"/>
              </a:lnSpc>
              <a:spcBef>
                <a:spcPts val="0"/>
              </a:spcBef>
              <a:spcAft>
                <a:spcPts val="0"/>
              </a:spcAft>
              <a:buClr>
                <a:schemeClr val="dk2"/>
              </a:buClr>
              <a:buSzPts val="1400"/>
              <a:buNone/>
              <a:defRPr>
                <a:solidFill>
                  <a:schemeClr val="dk2"/>
                </a:solidFill>
              </a:defRPr>
            </a:lvl8pPr>
            <a:lvl9pPr lvl="8" algn="l">
              <a:lnSpc>
                <a:spcPct val="90000"/>
              </a:lnSpc>
              <a:spcBef>
                <a:spcPts val="0"/>
              </a:spcBef>
              <a:spcAft>
                <a:spcPts val="0"/>
              </a:spcAft>
              <a:buClr>
                <a:schemeClr val="dk2"/>
              </a:buClr>
              <a:buSzPts val="1400"/>
              <a:buNone/>
              <a:defRPr>
                <a:solidFill>
                  <a:schemeClr val="dk2"/>
                </a:solidFill>
              </a:defRPr>
            </a:lvl9pPr>
          </a:lstStyle>
          <a:p>
            <a:endParaRPr/>
          </a:p>
        </p:txBody>
      </p:sp>
    </p:spTree>
    <p:extLst>
      <p:ext uri="{BB962C8B-B14F-4D97-AF65-F5344CB8AC3E}">
        <p14:creationId xmlns:p14="http://schemas.microsoft.com/office/powerpoint/2010/main" val="27695210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595"/>
        <p:cNvGrpSpPr/>
        <p:nvPr/>
      </p:nvGrpSpPr>
      <p:grpSpPr>
        <a:xfrm>
          <a:off x="0" y="0"/>
          <a:ext cx="0" cy="0"/>
          <a:chOff x="0" y="0"/>
          <a:chExt cx="0" cy="0"/>
        </a:xfrm>
      </p:grpSpPr>
      <p:pic>
        <p:nvPicPr>
          <p:cNvPr id="596" name="Google Shape;596;p65"/>
          <p:cNvPicPr preferRelativeResize="0"/>
          <p:nvPr/>
        </p:nvPicPr>
        <p:blipFill rotWithShape="1">
          <a:blip r:embed="rId2">
            <a:alphaModFix/>
          </a:blip>
          <a:srcRect/>
          <a:stretch/>
        </p:blipFill>
        <p:spPr>
          <a:xfrm>
            <a:off x="-1265856" y="-2325192"/>
            <a:ext cx="6995517" cy="6994525"/>
          </a:xfrm>
          <a:prstGeom prst="rect">
            <a:avLst/>
          </a:prstGeom>
          <a:noFill/>
          <a:ln>
            <a:noFill/>
          </a:ln>
        </p:spPr>
      </p:pic>
      <p:sp>
        <p:nvSpPr>
          <p:cNvPr id="597" name="Google Shape;597;p65"/>
          <p:cNvSpPr>
            <a:spLocks noGrp="1"/>
          </p:cNvSpPr>
          <p:nvPr>
            <p:ph type="pic" idx="2"/>
          </p:nvPr>
        </p:nvSpPr>
        <p:spPr>
          <a:xfrm>
            <a:off x="503304" y="1295180"/>
            <a:ext cx="11429888" cy="5751463"/>
          </a:xfrm>
          <a:prstGeom prst="roundRect">
            <a:avLst>
              <a:gd name="adj" fmla="val 0"/>
            </a:avLst>
          </a:prstGeom>
          <a:solidFill>
            <a:srgbClr val="090C0F"/>
          </a:solidFill>
          <a:ln>
            <a:noFill/>
          </a:ln>
          <a:effectLst>
            <a:reflection stA="20000" endPos="35000" sy="-100000" algn="bl" rotWithShape="0"/>
          </a:effectLst>
        </p:spPr>
      </p:sp>
      <p:pic>
        <p:nvPicPr>
          <p:cNvPr id="598" name="Google Shape;598;p65"/>
          <p:cNvPicPr preferRelativeResize="0"/>
          <p:nvPr/>
        </p:nvPicPr>
        <p:blipFill rotWithShape="1">
          <a:blip r:embed="rId3">
            <a:alphaModFix/>
          </a:blip>
          <a:srcRect/>
          <a:stretch/>
        </p:blipFill>
        <p:spPr>
          <a:xfrm>
            <a:off x="503308" y="817998"/>
            <a:ext cx="11429870" cy="477171"/>
          </a:xfrm>
          <a:prstGeom prst="rect">
            <a:avLst/>
          </a:prstGeom>
          <a:noFill/>
          <a:ln>
            <a:noFill/>
          </a:ln>
        </p:spPr>
      </p:pic>
    </p:spTree>
    <p:extLst>
      <p:ext uri="{BB962C8B-B14F-4D97-AF65-F5344CB8AC3E}">
        <p14:creationId xmlns:p14="http://schemas.microsoft.com/office/powerpoint/2010/main" val="19258207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599"/>
        <p:cNvGrpSpPr/>
        <p:nvPr/>
      </p:nvGrpSpPr>
      <p:grpSpPr>
        <a:xfrm>
          <a:off x="0" y="0"/>
          <a:ext cx="0" cy="0"/>
          <a:chOff x="0" y="0"/>
          <a:chExt cx="0" cy="0"/>
        </a:xfrm>
      </p:grpSpPr>
      <p:pic>
        <p:nvPicPr>
          <p:cNvPr id="600" name="Google Shape;600;p66"/>
          <p:cNvPicPr preferRelativeResize="0"/>
          <p:nvPr/>
        </p:nvPicPr>
        <p:blipFill rotWithShape="1">
          <a:blip r:embed="rId2">
            <a:alphaModFix/>
          </a:blip>
          <a:srcRect/>
          <a:stretch/>
        </p:blipFill>
        <p:spPr>
          <a:xfrm>
            <a:off x="7087788" y="-1865206"/>
            <a:ext cx="6995517" cy="6994525"/>
          </a:xfrm>
          <a:prstGeom prst="rect">
            <a:avLst/>
          </a:prstGeom>
          <a:noFill/>
          <a:ln>
            <a:noFill/>
          </a:ln>
        </p:spPr>
      </p:pic>
      <p:sp>
        <p:nvSpPr>
          <p:cNvPr id="601" name="Google Shape;601;p66"/>
          <p:cNvSpPr>
            <a:spLocks noGrp="1"/>
          </p:cNvSpPr>
          <p:nvPr>
            <p:ph type="pic" idx="2"/>
          </p:nvPr>
        </p:nvSpPr>
        <p:spPr>
          <a:xfrm>
            <a:off x="503304" y="1295180"/>
            <a:ext cx="11429888" cy="5751463"/>
          </a:xfrm>
          <a:prstGeom prst="roundRect">
            <a:avLst>
              <a:gd name="adj" fmla="val 0"/>
            </a:avLst>
          </a:prstGeom>
          <a:solidFill>
            <a:srgbClr val="0A0C10"/>
          </a:solidFill>
          <a:ln>
            <a:noFill/>
          </a:ln>
          <a:effectLst>
            <a:reflection stA="20000" endPos="35000" sy="-100000" algn="bl" rotWithShape="0"/>
          </a:effectLst>
        </p:spPr>
      </p:sp>
      <p:pic>
        <p:nvPicPr>
          <p:cNvPr id="602" name="Google Shape;602;p66"/>
          <p:cNvPicPr preferRelativeResize="0"/>
          <p:nvPr/>
        </p:nvPicPr>
        <p:blipFill rotWithShape="1">
          <a:blip r:embed="rId3">
            <a:alphaModFix/>
          </a:blip>
          <a:srcRect/>
          <a:stretch/>
        </p:blipFill>
        <p:spPr>
          <a:xfrm>
            <a:off x="503308" y="817998"/>
            <a:ext cx="11429870" cy="477171"/>
          </a:xfrm>
          <a:prstGeom prst="rect">
            <a:avLst/>
          </a:prstGeom>
          <a:noFill/>
          <a:ln>
            <a:noFill/>
          </a:ln>
        </p:spPr>
      </p:pic>
    </p:spTree>
    <p:extLst>
      <p:ext uri="{BB962C8B-B14F-4D97-AF65-F5344CB8AC3E}">
        <p14:creationId xmlns:p14="http://schemas.microsoft.com/office/powerpoint/2010/main" val="32503744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0.xml"/><Relationship Id="rId117" Type="http://schemas.openxmlformats.org/officeDocument/2006/relationships/slideLayout" Target="../slideLayouts/slideLayout151.xml"/><Relationship Id="rId21" Type="http://schemas.openxmlformats.org/officeDocument/2006/relationships/slideLayout" Target="../slideLayouts/slideLayout55.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63" Type="http://schemas.openxmlformats.org/officeDocument/2006/relationships/slideLayout" Target="../slideLayouts/slideLayout97.xml"/><Relationship Id="rId68" Type="http://schemas.openxmlformats.org/officeDocument/2006/relationships/slideLayout" Target="../slideLayouts/slideLayout102.xml"/><Relationship Id="rId84" Type="http://schemas.openxmlformats.org/officeDocument/2006/relationships/slideLayout" Target="../slideLayouts/slideLayout118.xml"/><Relationship Id="rId89" Type="http://schemas.openxmlformats.org/officeDocument/2006/relationships/slideLayout" Target="../slideLayouts/slideLayout123.xml"/><Relationship Id="rId112" Type="http://schemas.openxmlformats.org/officeDocument/2006/relationships/slideLayout" Target="../slideLayouts/slideLayout146.xml"/><Relationship Id="rId16" Type="http://schemas.openxmlformats.org/officeDocument/2006/relationships/slideLayout" Target="../slideLayouts/slideLayout50.xml"/><Relationship Id="rId107" Type="http://schemas.openxmlformats.org/officeDocument/2006/relationships/slideLayout" Target="../slideLayouts/slideLayout141.xml"/><Relationship Id="rId11" Type="http://schemas.openxmlformats.org/officeDocument/2006/relationships/slideLayout" Target="../slideLayouts/slideLayout45.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3" Type="http://schemas.openxmlformats.org/officeDocument/2006/relationships/slideLayout" Target="../slideLayouts/slideLayout87.xml"/><Relationship Id="rId58" Type="http://schemas.openxmlformats.org/officeDocument/2006/relationships/slideLayout" Target="../slideLayouts/slideLayout92.xml"/><Relationship Id="rId74" Type="http://schemas.openxmlformats.org/officeDocument/2006/relationships/slideLayout" Target="../slideLayouts/slideLayout108.xml"/><Relationship Id="rId79" Type="http://schemas.openxmlformats.org/officeDocument/2006/relationships/slideLayout" Target="../slideLayouts/slideLayout113.xml"/><Relationship Id="rId102" Type="http://schemas.openxmlformats.org/officeDocument/2006/relationships/slideLayout" Target="../slideLayouts/slideLayout136.xml"/><Relationship Id="rId5" Type="http://schemas.openxmlformats.org/officeDocument/2006/relationships/slideLayout" Target="../slideLayouts/slideLayout39.xml"/><Relationship Id="rId90" Type="http://schemas.openxmlformats.org/officeDocument/2006/relationships/slideLayout" Target="../slideLayouts/slideLayout124.xml"/><Relationship Id="rId95" Type="http://schemas.openxmlformats.org/officeDocument/2006/relationships/slideLayout" Target="../slideLayouts/slideLayout129.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64" Type="http://schemas.openxmlformats.org/officeDocument/2006/relationships/slideLayout" Target="../slideLayouts/slideLayout98.xml"/><Relationship Id="rId69" Type="http://schemas.openxmlformats.org/officeDocument/2006/relationships/slideLayout" Target="../slideLayouts/slideLayout103.xml"/><Relationship Id="rId113" Type="http://schemas.openxmlformats.org/officeDocument/2006/relationships/slideLayout" Target="../slideLayouts/slideLayout147.xml"/><Relationship Id="rId118" Type="http://schemas.openxmlformats.org/officeDocument/2006/relationships/slideLayout" Target="../slideLayouts/slideLayout152.xml"/><Relationship Id="rId80" Type="http://schemas.openxmlformats.org/officeDocument/2006/relationships/slideLayout" Target="../slideLayouts/slideLayout114.xml"/><Relationship Id="rId85" Type="http://schemas.openxmlformats.org/officeDocument/2006/relationships/slideLayout" Target="../slideLayouts/slideLayout119.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59" Type="http://schemas.openxmlformats.org/officeDocument/2006/relationships/slideLayout" Target="../slideLayouts/slideLayout93.xml"/><Relationship Id="rId103" Type="http://schemas.openxmlformats.org/officeDocument/2006/relationships/slideLayout" Target="../slideLayouts/slideLayout137.xml"/><Relationship Id="rId108" Type="http://schemas.openxmlformats.org/officeDocument/2006/relationships/slideLayout" Target="../slideLayouts/slideLayout142.xml"/><Relationship Id="rId54" Type="http://schemas.openxmlformats.org/officeDocument/2006/relationships/slideLayout" Target="../slideLayouts/slideLayout88.xml"/><Relationship Id="rId70" Type="http://schemas.openxmlformats.org/officeDocument/2006/relationships/slideLayout" Target="../slideLayouts/slideLayout104.xml"/><Relationship Id="rId75" Type="http://schemas.openxmlformats.org/officeDocument/2006/relationships/slideLayout" Target="../slideLayouts/slideLayout109.xml"/><Relationship Id="rId91" Type="http://schemas.openxmlformats.org/officeDocument/2006/relationships/slideLayout" Target="../slideLayouts/slideLayout125.xml"/><Relationship Id="rId96" Type="http://schemas.openxmlformats.org/officeDocument/2006/relationships/slideLayout" Target="../slideLayouts/slideLayout13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49" Type="http://schemas.openxmlformats.org/officeDocument/2006/relationships/slideLayout" Target="../slideLayouts/slideLayout83.xml"/><Relationship Id="rId114" Type="http://schemas.openxmlformats.org/officeDocument/2006/relationships/slideLayout" Target="../slideLayouts/slideLayout148.xml"/><Relationship Id="rId119" Type="http://schemas.openxmlformats.org/officeDocument/2006/relationships/theme" Target="../theme/theme3.xml"/><Relationship Id="rId10" Type="http://schemas.openxmlformats.org/officeDocument/2006/relationships/slideLayout" Target="../slideLayouts/slideLayout44.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slideLayout" Target="../slideLayouts/slideLayout86.xml"/><Relationship Id="rId60" Type="http://schemas.openxmlformats.org/officeDocument/2006/relationships/slideLayout" Target="../slideLayouts/slideLayout94.xml"/><Relationship Id="rId65" Type="http://schemas.openxmlformats.org/officeDocument/2006/relationships/slideLayout" Target="../slideLayouts/slideLayout99.xml"/><Relationship Id="rId73" Type="http://schemas.openxmlformats.org/officeDocument/2006/relationships/slideLayout" Target="../slideLayouts/slideLayout107.xml"/><Relationship Id="rId78" Type="http://schemas.openxmlformats.org/officeDocument/2006/relationships/slideLayout" Target="../slideLayouts/slideLayout112.xml"/><Relationship Id="rId81" Type="http://schemas.openxmlformats.org/officeDocument/2006/relationships/slideLayout" Target="../slideLayouts/slideLayout115.xml"/><Relationship Id="rId86" Type="http://schemas.openxmlformats.org/officeDocument/2006/relationships/slideLayout" Target="../slideLayouts/slideLayout120.xml"/><Relationship Id="rId94" Type="http://schemas.openxmlformats.org/officeDocument/2006/relationships/slideLayout" Target="../slideLayouts/slideLayout128.xml"/><Relationship Id="rId99" Type="http://schemas.openxmlformats.org/officeDocument/2006/relationships/slideLayout" Target="../slideLayouts/slideLayout133.xml"/><Relationship Id="rId101" Type="http://schemas.openxmlformats.org/officeDocument/2006/relationships/slideLayout" Target="../slideLayouts/slideLayout13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9" Type="http://schemas.openxmlformats.org/officeDocument/2006/relationships/slideLayout" Target="../slideLayouts/slideLayout73.xml"/><Relationship Id="rId109" Type="http://schemas.openxmlformats.org/officeDocument/2006/relationships/slideLayout" Target="../slideLayouts/slideLayout143.xml"/><Relationship Id="rId34" Type="http://schemas.openxmlformats.org/officeDocument/2006/relationships/slideLayout" Target="../slideLayouts/slideLayout68.xml"/><Relationship Id="rId50" Type="http://schemas.openxmlformats.org/officeDocument/2006/relationships/slideLayout" Target="../slideLayouts/slideLayout84.xml"/><Relationship Id="rId55" Type="http://schemas.openxmlformats.org/officeDocument/2006/relationships/slideLayout" Target="../slideLayouts/slideLayout89.xml"/><Relationship Id="rId76" Type="http://schemas.openxmlformats.org/officeDocument/2006/relationships/slideLayout" Target="../slideLayouts/slideLayout110.xml"/><Relationship Id="rId97" Type="http://schemas.openxmlformats.org/officeDocument/2006/relationships/slideLayout" Target="../slideLayouts/slideLayout131.xml"/><Relationship Id="rId104" Type="http://schemas.openxmlformats.org/officeDocument/2006/relationships/slideLayout" Target="../slideLayouts/slideLayout138.xml"/><Relationship Id="rId120" Type="http://schemas.openxmlformats.org/officeDocument/2006/relationships/image" Target="../media/image29.png"/><Relationship Id="rId7" Type="http://schemas.openxmlformats.org/officeDocument/2006/relationships/slideLayout" Target="../slideLayouts/slideLayout41.xml"/><Relationship Id="rId71" Type="http://schemas.openxmlformats.org/officeDocument/2006/relationships/slideLayout" Target="../slideLayouts/slideLayout105.xml"/><Relationship Id="rId92" Type="http://schemas.openxmlformats.org/officeDocument/2006/relationships/slideLayout" Target="../slideLayouts/slideLayout126.xml"/><Relationship Id="rId2" Type="http://schemas.openxmlformats.org/officeDocument/2006/relationships/slideLayout" Target="../slideLayouts/slideLayout36.xml"/><Relationship Id="rId29" Type="http://schemas.openxmlformats.org/officeDocument/2006/relationships/slideLayout" Target="../slideLayouts/slideLayout63.xml"/><Relationship Id="rId24" Type="http://schemas.openxmlformats.org/officeDocument/2006/relationships/slideLayout" Target="../slideLayouts/slideLayout58.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66" Type="http://schemas.openxmlformats.org/officeDocument/2006/relationships/slideLayout" Target="../slideLayouts/slideLayout100.xml"/><Relationship Id="rId87" Type="http://schemas.openxmlformats.org/officeDocument/2006/relationships/slideLayout" Target="../slideLayouts/slideLayout121.xml"/><Relationship Id="rId110" Type="http://schemas.openxmlformats.org/officeDocument/2006/relationships/slideLayout" Target="../slideLayouts/slideLayout144.xml"/><Relationship Id="rId115" Type="http://schemas.openxmlformats.org/officeDocument/2006/relationships/slideLayout" Target="../slideLayouts/slideLayout149.xml"/><Relationship Id="rId61" Type="http://schemas.openxmlformats.org/officeDocument/2006/relationships/slideLayout" Target="../slideLayouts/slideLayout95.xml"/><Relationship Id="rId82" Type="http://schemas.openxmlformats.org/officeDocument/2006/relationships/slideLayout" Target="../slideLayouts/slideLayout116.xml"/><Relationship Id="rId19" Type="http://schemas.openxmlformats.org/officeDocument/2006/relationships/slideLayout" Target="../slideLayouts/slideLayout53.xml"/><Relationship Id="rId14" Type="http://schemas.openxmlformats.org/officeDocument/2006/relationships/slideLayout" Target="../slideLayouts/slideLayout48.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56" Type="http://schemas.openxmlformats.org/officeDocument/2006/relationships/slideLayout" Target="../slideLayouts/slideLayout90.xml"/><Relationship Id="rId77" Type="http://schemas.openxmlformats.org/officeDocument/2006/relationships/slideLayout" Target="../slideLayouts/slideLayout111.xml"/><Relationship Id="rId100" Type="http://schemas.openxmlformats.org/officeDocument/2006/relationships/slideLayout" Target="../slideLayouts/slideLayout134.xml"/><Relationship Id="rId105" Type="http://schemas.openxmlformats.org/officeDocument/2006/relationships/slideLayout" Target="../slideLayouts/slideLayout139.xml"/><Relationship Id="rId8" Type="http://schemas.openxmlformats.org/officeDocument/2006/relationships/slideLayout" Target="../slideLayouts/slideLayout42.xml"/><Relationship Id="rId51" Type="http://schemas.openxmlformats.org/officeDocument/2006/relationships/slideLayout" Target="../slideLayouts/slideLayout85.xml"/><Relationship Id="rId72" Type="http://schemas.openxmlformats.org/officeDocument/2006/relationships/slideLayout" Target="../slideLayouts/slideLayout106.xml"/><Relationship Id="rId93" Type="http://schemas.openxmlformats.org/officeDocument/2006/relationships/slideLayout" Target="../slideLayouts/slideLayout127.xml"/><Relationship Id="rId98" Type="http://schemas.openxmlformats.org/officeDocument/2006/relationships/slideLayout" Target="../slideLayouts/slideLayout132.xml"/><Relationship Id="rId3" Type="http://schemas.openxmlformats.org/officeDocument/2006/relationships/slideLayout" Target="../slideLayouts/slideLayout37.xml"/><Relationship Id="rId25" Type="http://schemas.openxmlformats.org/officeDocument/2006/relationships/slideLayout" Target="../slideLayouts/slideLayout59.xml"/><Relationship Id="rId46" Type="http://schemas.openxmlformats.org/officeDocument/2006/relationships/slideLayout" Target="../slideLayouts/slideLayout80.xml"/><Relationship Id="rId67" Type="http://schemas.openxmlformats.org/officeDocument/2006/relationships/slideLayout" Target="../slideLayouts/slideLayout101.xml"/><Relationship Id="rId116" Type="http://schemas.openxmlformats.org/officeDocument/2006/relationships/slideLayout" Target="../slideLayouts/slideLayout15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62" Type="http://schemas.openxmlformats.org/officeDocument/2006/relationships/slideLayout" Target="../slideLayouts/slideLayout96.xml"/><Relationship Id="rId83" Type="http://schemas.openxmlformats.org/officeDocument/2006/relationships/slideLayout" Target="../slideLayouts/slideLayout117.xml"/><Relationship Id="rId88" Type="http://schemas.openxmlformats.org/officeDocument/2006/relationships/slideLayout" Target="../slideLayouts/slideLayout122.xml"/><Relationship Id="rId111" Type="http://schemas.openxmlformats.org/officeDocument/2006/relationships/slideLayout" Target="../slideLayouts/slideLayout145.xml"/><Relationship Id="rId15" Type="http://schemas.openxmlformats.org/officeDocument/2006/relationships/slideLayout" Target="../slideLayouts/slideLayout49.xml"/><Relationship Id="rId36" Type="http://schemas.openxmlformats.org/officeDocument/2006/relationships/slideLayout" Target="../slideLayouts/slideLayout70.xml"/><Relationship Id="rId57" Type="http://schemas.openxmlformats.org/officeDocument/2006/relationships/slideLayout" Target="../slideLayouts/slideLayout91.xml"/><Relationship Id="rId106" Type="http://schemas.openxmlformats.org/officeDocument/2006/relationships/slideLayout" Target="../slideLayouts/slideLayout14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78.xml"/><Relationship Id="rId117" Type="http://schemas.openxmlformats.org/officeDocument/2006/relationships/slideLayout" Target="../slideLayouts/slideLayout269.xml"/><Relationship Id="rId21" Type="http://schemas.openxmlformats.org/officeDocument/2006/relationships/slideLayout" Target="../slideLayouts/slideLayout173.xml"/><Relationship Id="rId42" Type="http://schemas.openxmlformats.org/officeDocument/2006/relationships/slideLayout" Target="../slideLayouts/slideLayout194.xml"/><Relationship Id="rId47" Type="http://schemas.openxmlformats.org/officeDocument/2006/relationships/slideLayout" Target="../slideLayouts/slideLayout199.xml"/><Relationship Id="rId63" Type="http://schemas.openxmlformats.org/officeDocument/2006/relationships/slideLayout" Target="../slideLayouts/slideLayout215.xml"/><Relationship Id="rId68" Type="http://schemas.openxmlformats.org/officeDocument/2006/relationships/slideLayout" Target="../slideLayouts/slideLayout220.xml"/><Relationship Id="rId84" Type="http://schemas.openxmlformats.org/officeDocument/2006/relationships/slideLayout" Target="../slideLayouts/slideLayout236.xml"/><Relationship Id="rId89" Type="http://schemas.openxmlformats.org/officeDocument/2006/relationships/slideLayout" Target="../slideLayouts/slideLayout241.xml"/><Relationship Id="rId112" Type="http://schemas.openxmlformats.org/officeDocument/2006/relationships/slideLayout" Target="../slideLayouts/slideLayout264.xml"/><Relationship Id="rId16" Type="http://schemas.openxmlformats.org/officeDocument/2006/relationships/slideLayout" Target="../slideLayouts/slideLayout168.xml"/><Relationship Id="rId107" Type="http://schemas.openxmlformats.org/officeDocument/2006/relationships/slideLayout" Target="../slideLayouts/slideLayout259.xml"/><Relationship Id="rId11" Type="http://schemas.openxmlformats.org/officeDocument/2006/relationships/slideLayout" Target="../slideLayouts/slideLayout163.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53" Type="http://schemas.openxmlformats.org/officeDocument/2006/relationships/slideLayout" Target="../slideLayouts/slideLayout205.xml"/><Relationship Id="rId58" Type="http://schemas.openxmlformats.org/officeDocument/2006/relationships/slideLayout" Target="../slideLayouts/slideLayout210.xml"/><Relationship Id="rId74" Type="http://schemas.openxmlformats.org/officeDocument/2006/relationships/slideLayout" Target="../slideLayouts/slideLayout226.xml"/><Relationship Id="rId79" Type="http://schemas.openxmlformats.org/officeDocument/2006/relationships/slideLayout" Target="../slideLayouts/slideLayout231.xml"/><Relationship Id="rId102" Type="http://schemas.openxmlformats.org/officeDocument/2006/relationships/slideLayout" Target="../slideLayouts/slideLayout254.xml"/><Relationship Id="rId5" Type="http://schemas.openxmlformats.org/officeDocument/2006/relationships/slideLayout" Target="../slideLayouts/slideLayout157.xml"/><Relationship Id="rId90" Type="http://schemas.openxmlformats.org/officeDocument/2006/relationships/slideLayout" Target="../slideLayouts/slideLayout242.xml"/><Relationship Id="rId95" Type="http://schemas.openxmlformats.org/officeDocument/2006/relationships/slideLayout" Target="../slideLayouts/slideLayout247.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43" Type="http://schemas.openxmlformats.org/officeDocument/2006/relationships/slideLayout" Target="../slideLayouts/slideLayout195.xml"/><Relationship Id="rId48" Type="http://schemas.openxmlformats.org/officeDocument/2006/relationships/slideLayout" Target="../slideLayouts/slideLayout200.xml"/><Relationship Id="rId64" Type="http://schemas.openxmlformats.org/officeDocument/2006/relationships/slideLayout" Target="../slideLayouts/slideLayout216.xml"/><Relationship Id="rId69" Type="http://schemas.openxmlformats.org/officeDocument/2006/relationships/slideLayout" Target="../slideLayouts/slideLayout221.xml"/><Relationship Id="rId113" Type="http://schemas.openxmlformats.org/officeDocument/2006/relationships/slideLayout" Target="../slideLayouts/slideLayout265.xml"/><Relationship Id="rId118" Type="http://schemas.openxmlformats.org/officeDocument/2006/relationships/theme" Target="../theme/theme4.xml"/><Relationship Id="rId80" Type="http://schemas.openxmlformats.org/officeDocument/2006/relationships/slideLayout" Target="../slideLayouts/slideLayout232.xml"/><Relationship Id="rId85" Type="http://schemas.openxmlformats.org/officeDocument/2006/relationships/slideLayout" Target="../slideLayouts/slideLayout237.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59" Type="http://schemas.openxmlformats.org/officeDocument/2006/relationships/slideLayout" Target="../slideLayouts/slideLayout211.xml"/><Relationship Id="rId103" Type="http://schemas.openxmlformats.org/officeDocument/2006/relationships/slideLayout" Target="../slideLayouts/slideLayout255.xml"/><Relationship Id="rId108" Type="http://schemas.openxmlformats.org/officeDocument/2006/relationships/slideLayout" Target="../slideLayouts/slideLayout260.xml"/><Relationship Id="rId54" Type="http://schemas.openxmlformats.org/officeDocument/2006/relationships/slideLayout" Target="../slideLayouts/slideLayout206.xml"/><Relationship Id="rId70" Type="http://schemas.openxmlformats.org/officeDocument/2006/relationships/slideLayout" Target="../slideLayouts/slideLayout222.xml"/><Relationship Id="rId75" Type="http://schemas.openxmlformats.org/officeDocument/2006/relationships/slideLayout" Target="../slideLayouts/slideLayout227.xml"/><Relationship Id="rId91" Type="http://schemas.openxmlformats.org/officeDocument/2006/relationships/slideLayout" Target="../slideLayouts/slideLayout243.xml"/><Relationship Id="rId96" Type="http://schemas.openxmlformats.org/officeDocument/2006/relationships/slideLayout" Target="../slideLayouts/slideLayout24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49" Type="http://schemas.openxmlformats.org/officeDocument/2006/relationships/slideLayout" Target="../slideLayouts/slideLayout201.xml"/><Relationship Id="rId114" Type="http://schemas.openxmlformats.org/officeDocument/2006/relationships/slideLayout" Target="../slideLayouts/slideLayout266.xml"/><Relationship Id="rId119" Type="http://schemas.openxmlformats.org/officeDocument/2006/relationships/image" Target="../media/image29.png"/><Relationship Id="rId10" Type="http://schemas.openxmlformats.org/officeDocument/2006/relationships/slideLayout" Target="../slideLayouts/slideLayout162.xml"/><Relationship Id="rId31" Type="http://schemas.openxmlformats.org/officeDocument/2006/relationships/slideLayout" Target="../slideLayouts/slideLayout183.xml"/><Relationship Id="rId44" Type="http://schemas.openxmlformats.org/officeDocument/2006/relationships/slideLayout" Target="../slideLayouts/slideLayout196.xml"/><Relationship Id="rId52" Type="http://schemas.openxmlformats.org/officeDocument/2006/relationships/slideLayout" Target="../slideLayouts/slideLayout204.xml"/><Relationship Id="rId60" Type="http://schemas.openxmlformats.org/officeDocument/2006/relationships/slideLayout" Target="../slideLayouts/slideLayout212.xml"/><Relationship Id="rId65" Type="http://schemas.openxmlformats.org/officeDocument/2006/relationships/slideLayout" Target="../slideLayouts/slideLayout217.xml"/><Relationship Id="rId73" Type="http://schemas.openxmlformats.org/officeDocument/2006/relationships/slideLayout" Target="../slideLayouts/slideLayout225.xml"/><Relationship Id="rId78" Type="http://schemas.openxmlformats.org/officeDocument/2006/relationships/slideLayout" Target="../slideLayouts/slideLayout230.xml"/><Relationship Id="rId81" Type="http://schemas.openxmlformats.org/officeDocument/2006/relationships/slideLayout" Target="../slideLayouts/slideLayout233.xml"/><Relationship Id="rId86" Type="http://schemas.openxmlformats.org/officeDocument/2006/relationships/slideLayout" Target="../slideLayouts/slideLayout238.xml"/><Relationship Id="rId94" Type="http://schemas.openxmlformats.org/officeDocument/2006/relationships/slideLayout" Target="../slideLayouts/slideLayout246.xml"/><Relationship Id="rId99" Type="http://schemas.openxmlformats.org/officeDocument/2006/relationships/slideLayout" Target="../slideLayouts/slideLayout251.xml"/><Relationship Id="rId101" Type="http://schemas.openxmlformats.org/officeDocument/2006/relationships/slideLayout" Target="../slideLayouts/slideLayout25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9" Type="http://schemas.openxmlformats.org/officeDocument/2006/relationships/slideLayout" Target="../slideLayouts/slideLayout191.xml"/><Relationship Id="rId109" Type="http://schemas.openxmlformats.org/officeDocument/2006/relationships/slideLayout" Target="../slideLayouts/slideLayout261.xml"/><Relationship Id="rId34" Type="http://schemas.openxmlformats.org/officeDocument/2006/relationships/slideLayout" Target="../slideLayouts/slideLayout186.xml"/><Relationship Id="rId50" Type="http://schemas.openxmlformats.org/officeDocument/2006/relationships/slideLayout" Target="../slideLayouts/slideLayout202.xml"/><Relationship Id="rId55" Type="http://schemas.openxmlformats.org/officeDocument/2006/relationships/slideLayout" Target="../slideLayouts/slideLayout207.xml"/><Relationship Id="rId76" Type="http://schemas.openxmlformats.org/officeDocument/2006/relationships/slideLayout" Target="../slideLayouts/slideLayout228.xml"/><Relationship Id="rId97" Type="http://schemas.openxmlformats.org/officeDocument/2006/relationships/slideLayout" Target="../slideLayouts/slideLayout249.xml"/><Relationship Id="rId104" Type="http://schemas.openxmlformats.org/officeDocument/2006/relationships/slideLayout" Target="../slideLayouts/slideLayout256.xml"/><Relationship Id="rId7" Type="http://schemas.openxmlformats.org/officeDocument/2006/relationships/slideLayout" Target="../slideLayouts/slideLayout159.xml"/><Relationship Id="rId71" Type="http://schemas.openxmlformats.org/officeDocument/2006/relationships/slideLayout" Target="../slideLayouts/slideLayout223.xml"/><Relationship Id="rId92" Type="http://schemas.openxmlformats.org/officeDocument/2006/relationships/slideLayout" Target="../slideLayouts/slideLayout244.xml"/><Relationship Id="rId2" Type="http://schemas.openxmlformats.org/officeDocument/2006/relationships/slideLayout" Target="../slideLayouts/slideLayout154.xml"/><Relationship Id="rId29" Type="http://schemas.openxmlformats.org/officeDocument/2006/relationships/slideLayout" Target="../slideLayouts/slideLayout181.xml"/><Relationship Id="rId24" Type="http://schemas.openxmlformats.org/officeDocument/2006/relationships/slideLayout" Target="../slideLayouts/slideLayout176.xml"/><Relationship Id="rId40" Type="http://schemas.openxmlformats.org/officeDocument/2006/relationships/slideLayout" Target="../slideLayouts/slideLayout192.xml"/><Relationship Id="rId45" Type="http://schemas.openxmlformats.org/officeDocument/2006/relationships/slideLayout" Target="../slideLayouts/slideLayout197.xml"/><Relationship Id="rId66" Type="http://schemas.openxmlformats.org/officeDocument/2006/relationships/slideLayout" Target="../slideLayouts/slideLayout218.xml"/><Relationship Id="rId87" Type="http://schemas.openxmlformats.org/officeDocument/2006/relationships/slideLayout" Target="../slideLayouts/slideLayout239.xml"/><Relationship Id="rId110" Type="http://schemas.openxmlformats.org/officeDocument/2006/relationships/slideLayout" Target="../slideLayouts/slideLayout262.xml"/><Relationship Id="rId115" Type="http://schemas.openxmlformats.org/officeDocument/2006/relationships/slideLayout" Target="../slideLayouts/slideLayout267.xml"/><Relationship Id="rId61" Type="http://schemas.openxmlformats.org/officeDocument/2006/relationships/slideLayout" Target="../slideLayouts/slideLayout213.xml"/><Relationship Id="rId82" Type="http://schemas.openxmlformats.org/officeDocument/2006/relationships/slideLayout" Target="../slideLayouts/slideLayout234.xml"/><Relationship Id="rId19" Type="http://schemas.openxmlformats.org/officeDocument/2006/relationships/slideLayout" Target="../slideLayouts/slideLayout171.xml"/><Relationship Id="rId14" Type="http://schemas.openxmlformats.org/officeDocument/2006/relationships/slideLayout" Target="../slideLayouts/slideLayout166.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56" Type="http://schemas.openxmlformats.org/officeDocument/2006/relationships/slideLayout" Target="../slideLayouts/slideLayout208.xml"/><Relationship Id="rId77" Type="http://schemas.openxmlformats.org/officeDocument/2006/relationships/slideLayout" Target="../slideLayouts/slideLayout229.xml"/><Relationship Id="rId100" Type="http://schemas.openxmlformats.org/officeDocument/2006/relationships/slideLayout" Target="../slideLayouts/slideLayout252.xml"/><Relationship Id="rId105" Type="http://schemas.openxmlformats.org/officeDocument/2006/relationships/slideLayout" Target="../slideLayouts/slideLayout257.xml"/><Relationship Id="rId8" Type="http://schemas.openxmlformats.org/officeDocument/2006/relationships/slideLayout" Target="../slideLayouts/slideLayout160.xml"/><Relationship Id="rId51" Type="http://schemas.openxmlformats.org/officeDocument/2006/relationships/slideLayout" Target="../slideLayouts/slideLayout203.xml"/><Relationship Id="rId72" Type="http://schemas.openxmlformats.org/officeDocument/2006/relationships/slideLayout" Target="../slideLayouts/slideLayout224.xml"/><Relationship Id="rId93" Type="http://schemas.openxmlformats.org/officeDocument/2006/relationships/slideLayout" Target="../slideLayouts/slideLayout245.xml"/><Relationship Id="rId98" Type="http://schemas.openxmlformats.org/officeDocument/2006/relationships/slideLayout" Target="../slideLayouts/slideLayout250.xml"/><Relationship Id="rId3" Type="http://schemas.openxmlformats.org/officeDocument/2006/relationships/slideLayout" Target="../slideLayouts/slideLayout155.xml"/><Relationship Id="rId25" Type="http://schemas.openxmlformats.org/officeDocument/2006/relationships/slideLayout" Target="../slideLayouts/slideLayout177.xml"/><Relationship Id="rId46" Type="http://schemas.openxmlformats.org/officeDocument/2006/relationships/slideLayout" Target="../slideLayouts/slideLayout198.xml"/><Relationship Id="rId67" Type="http://schemas.openxmlformats.org/officeDocument/2006/relationships/slideLayout" Target="../slideLayouts/slideLayout219.xml"/><Relationship Id="rId116" Type="http://schemas.openxmlformats.org/officeDocument/2006/relationships/slideLayout" Target="../slideLayouts/slideLayout268.xml"/><Relationship Id="rId20" Type="http://schemas.openxmlformats.org/officeDocument/2006/relationships/slideLayout" Target="../slideLayouts/slideLayout172.xml"/><Relationship Id="rId41" Type="http://schemas.openxmlformats.org/officeDocument/2006/relationships/slideLayout" Target="../slideLayouts/slideLayout193.xml"/><Relationship Id="rId62" Type="http://schemas.openxmlformats.org/officeDocument/2006/relationships/slideLayout" Target="../slideLayouts/slideLayout214.xml"/><Relationship Id="rId83" Type="http://schemas.openxmlformats.org/officeDocument/2006/relationships/slideLayout" Target="../slideLayouts/slideLayout235.xml"/><Relationship Id="rId88" Type="http://schemas.openxmlformats.org/officeDocument/2006/relationships/slideLayout" Target="../slideLayouts/slideLayout240.xml"/><Relationship Id="rId111" Type="http://schemas.openxmlformats.org/officeDocument/2006/relationships/slideLayout" Target="../slideLayouts/slideLayout263.xml"/><Relationship Id="rId15" Type="http://schemas.openxmlformats.org/officeDocument/2006/relationships/slideLayout" Target="../slideLayouts/slideLayout167.xml"/><Relationship Id="rId36" Type="http://schemas.openxmlformats.org/officeDocument/2006/relationships/slideLayout" Target="../slideLayouts/slideLayout188.xml"/><Relationship Id="rId57" Type="http://schemas.openxmlformats.org/officeDocument/2006/relationships/slideLayout" Target="../slideLayouts/slideLayout209.xml"/><Relationship Id="rId106" Type="http://schemas.openxmlformats.org/officeDocument/2006/relationships/slideLayout" Target="../slideLayouts/slideLayout2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848" r:id="rId33"/>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55008" y="372395"/>
            <a:ext cx="10726460" cy="13519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55008" y="1861968"/>
            <a:ext cx="10726460" cy="443796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p:nvPr/>
        </p:nvSpPr>
        <p:spPr>
          <a:xfrm>
            <a:off x="304311" y="6371482"/>
            <a:ext cx="2450995" cy="372696"/>
          </a:xfrm>
          <a:prstGeom prst="rect">
            <a:avLst/>
          </a:prstGeom>
          <a:noFill/>
          <a:ln>
            <a:noFill/>
          </a:ln>
        </p:spPr>
        <p:txBody>
          <a:bodyPr spcFirstLastPara="1" wrap="square" lIns="25882" tIns="25882" rIns="25882" bIns="25882"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US" sz="951" i="0" u="none" strike="noStrike" cap="none">
                <a:solidFill>
                  <a:srgbClr val="D4DAE0"/>
                </a:solidFill>
                <a:latin typeface="Roboto Mono"/>
                <a:ea typeface="Roboto Mono"/>
                <a:cs typeface="Roboto Mono"/>
                <a:sym typeface="Roboto Mono"/>
              </a:rPr>
              <a:t>December</a:t>
            </a:r>
            <a:r>
              <a:rPr lang="en-US" sz="951">
                <a:solidFill>
                  <a:srgbClr val="D4DAE0"/>
                </a:solidFill>
                <a:latin typeface="Roboto Mono"/>
                <a:ea typeface="Roboto Mono"/>
                <a:cs typeface="Roboto Mono"/>
                <a:sym typeface="Roboto Mono"/>
              </a:rPr>
              <a:t> </a:t>
            </a:r>
            <a:r>
              <a:rPr lang="en-US" sz="951" i="0" u="none" strike="noStrike" cap="none">
                <a:solidFill>
                  <a:srgbClr val="D4DAE0"/>
                </a:solidFill>
                <a:latin typeface="Roboto Mono"/>
                <a:ea typeface="Roboto Mono"/>
                <a:cs typeface="Roboto Mono"/>
                <a:sym typeface="Roboto Mono"/>
              </a:rPr>
              <a:t>2022</a:t>
            </a:r>
            <a:endParaRPr sz="951" i="0" u="none" strike="noStrike" cap="none">
              <a:solidFill>
                <a:srgbClr val="D4DAE0"/>
              </a:solidFill>
              <a:latin typeface="Roboto Mono"/>
              <a:ea typeface="Roboto Mono"/>
              <a:cs typeface="Roboto Mono"/>
              <a:sym typeface="Roboto Mono"/>
            </a:endParaRPr>
          </a:p>
        </p:txBody>
      </p:sp>
      <p:pic>
        <p:nvPicPr>
          <p:cNvPr id="13" name="Google Shape;13;p1" descr="Image"/>
          <p:cNvPicPr preferRelativeResize="0"/>
          <p:nvPr/>
        </p:nvPicPr>
        <p:blipFill rotWithShape="1">
          <a:blip r:embed="rId120">
            <a:alphaModFix amt="50000"/>
          </a:blip>
          <a:srcRect/>
          <a:stretch/>
        </p:blipFill>
        <p:spPr>
          <a:xfrm>
            <a:off x="11763751" y="6355566"/>
            <a:ext cx="414549" cy="403883"/>
          </a:xfrm>
          <a:prstGeom prst="rect">
            <a:avLst/>
          </a:prstGeom>
          <a:noFill/>
          <a:ln>
            <a:noFill/>
          </a:ln>
          <a:effectLst>
            <a:outerShdw blurRad="304800" dist="152400" dir="2700000" rotWithShape="0">
              <a:srgbClr val="451E4C">
                <a:alpha val="24313"/>
              </a:srgbClr>
            </a:outerShdw>
          </a:effectLst>
        </p:spPr>
      </p:pic>
      <p:sp>
        <p:nvSpPr>
          <p:cNvPr id="14" name="Google Shape;14;p1"/>
          <p:cNvSpPr txBox="1"/>
          <p:nvPr/>
        </p:nvSpPr>
        <p:spPr>
          <a:xfrm>
            <a:off x="4480284" y="6371482"/>
            <a:ext cx="3475929" cy="372533"/>
          </a:xfrm>
          <a:prstGeom prst="rect">
            <a:avLst/>
          </a:prstGeom>
          <a:noFill/>
          <a:ln>
            <a:noFill/>
          </a:ln>
        </p:spPr>
        <p:txBody>
          <a:bodyPr spcFirstLastPara="1" wrap="square" lIns="25882" tIns="25882" rIns="25882" bIns="25882"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US" sz="951" i="0" u="none" strike="noStrike" cap="none">
                <a:solidFill>
                  <a:srgbClr val="D4DAE0"/>
                </a:solidFill>
                <a:latin typeface="Roboto Mono"/>
                <a:ea typeface="Roboto Mono"/>
                <a:cs typeface="Roboto Mono"/>
                <a:sym typeface="Roboto Mono"/>
              </a:rPr>
              <a:t>GitHub Copilot</a:t>
            </a:r>
            <a:endParaRPr sz="951" i="0" u="none" strike="noStrike" cap="none">
              <a:solidFill>
                <a:srgbClr val="D4DAE0"/>
              </a:solidFill>
              <a:latin typeface="Roboto Mono"/>
              <a:ea typeface="Roboto Mono"/>
              <a:cs typeface="Roboto Mono"/>
              <a:sym typeface="Roboto Mono"/>
            </a:endParaRPr>
          </a:p>
        </p:txBody>
      </p:sp>
      <p:sp>
        <p:nvSpPr>
          <p:cNvPr id="15" name="Google Shape;15;p1"/>
          <p:cNvSpPr txBox="1"/>
          <p:nvPr/>
        </p:nvSpPr>
        <p:spPr>
          <a:xfrm>
            <a:off x="9169326" y="6371482"/>
            <a:ext cx="2450995" cy="372696"/>
          </a:xfrm>
          <a:prstGeom prst="rect">
            <a:avLst/>
          </a:prstGeom>
          <a:noFill/>
          <a:ln>
            <a:noFill/>
          </a:ln>
        </p:spPr>
        <p:txBody>
          <a:bodyPr spcFirstLastPara="1" wrap="square" lIns="25882" tIns="25882" rIns="25882" bIns="25882"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951" b="0" i="0" u="none" strike="noStrike" cap="none">
              <a:solidFill>
                <a:srgbClr val="D4DAE0"/>
              </a:solidFill>
              <a:latin typeface="Arial"/>
              <a:ea typeface="Arial"/>
              <a:cs typeface="Arial"/>
              <a:sym typeface="Arial"/>
            </a:endParaRPr>
          </a:p>
        </p:txBody>
      </p:sp>
      <p:grpSp>
        <p:nvGrpSpPr>
          <p:cNvPr id="16" name="Google Shape;16;p1"/>
          <p:cNvGrpSpPr/>
          <p:nvPr/>
        </p:nvGrpSpPr>
        <p:grpSpPr>
          <a:xfrm>
            <a:off x="12499242" y="1"/>
            <a:ext cx="3507897" cy="4490026"/>
            <a:chOff x="9190150" y="0"/>
            <a:chExt cx="2579204" cy="3301789"/>
          </a:xfrm>
        </p:grpSpPr>
        <p:sp>
          <p:nvSpPr>
            <p:cNvPr id="17" name="Google Shape;17;p1"/>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Purple-04 #A371F7</a:t>
              </a:r>
              <a:endParaRPr sz="679" b="0" i="0" u="none" strike="noStrike" cap="none">
                <a:solidFill>
                  <a:schemeClr val="dk1"/>
                </a:solidFill>
                <a:latin typeface="Arial"/>
                <a:ea typeface="Arial"/>
                <a:cs typeface="Arial"/>
                <a:sym typeface="Arial"/>
              </a:endParaRPr>
            </a:p>
          </p:txBody>
        </p:sp>
        <p:sp>
          <p:nvSpPr>
            <p:cNvPr id="18" name="Google Shape;18;p1"/>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Purple-06 #6E40C9</a:t>
              </a:r>
              <a:endParaRPr sz="679" b="0" i="0" u="none" strike="noStrike" cap="none">
                <a:solidFill>
                  <a:schemeClr val="dk1"/>
                </a:solidFill>
                <a:latin typeface="Arial"/>
                <a:ea typeface="Arial"/>
                <a:cs typeface="Arial"/>
                <a:sym typeface="Arial"/>
              </a:endParaRPr>
            </a:p>
          </p:txBody>
        </p:sp>
        <p:sp>
          <p:nvSpPr>
            <p:cNvPr id="19" name="Google Shape;19;p1"/>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Blue-04 #388BFD</a:t>
              </a:r>
              <a:endParaRPr sz="1223" b="0" i="0" u="none" strike="noStrike" cap="none">
                <a:solidFill>
                  <a:schemeClr val="dk1"/>
                </a:solidFill>
                <a:latin typeface="Arial"/>
                <a:ea typeface="Arial"/>
                <a:cs typeface="Arial"/>
                <a:sym typeface="Arial"/>
              </a:endParaRPr>
            </a:p>
          </p:txBody>
        </p:sp>
        <p:sp>
          <p:nvSpPr>
            <p:cNvPr id="20" name="Google Shape;20;p1"/>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Blue-06 #1158C7</a:t>
              </a:r>
              <a:endParaRPr sz="1223" b="0" i="0" u="none" strike="noStrike" cap="none">
                <a:solidFill>
                  <a:schemeClr val="dk1"/>
                </a:solidFill>
                <a:latin typeface="Arial"/>
                <a:ea typeface="Arial"/>
                <a:cs typeface="Arial"/>
                <a:sym typeface="Arial"/>
              </a:endParaRPr>
            </a:p>
          </p:txBody>
        </p:sp>
        <p:sp>
          <p:nvSpPr>
            <p:cNvPr id="21" name="Google Shape;21;p1"/>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Green-02 #56D364</a:t>
              </a:r>
              <a:endParaRPr sz="1223" b="0" i="0" u="none" strike="noStrike" cap="none">
                <a:solidFill>
                  <a:schemeClr val="dk1"/>
                </a:solidFill>
                <a:latin typeface="Arial"/>
                <a:ea typeface="Arial"/>
                <a:cs typeface="Arial"/>
                <a:sym typeface="Arial"/>
              </a:endParaRPr>
            </a:p>
          </p:txBody>
        </p:sp>
        <p:sp>
          <p:nvSpPr>
            <p:cNvPr id="22" name="Google Shape;22;p1"/>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Green-04 #2EA043</a:t>
              </a:r>
              <a:endParaRPr sz="1223" b="0" i="0" u="none" strike="noStrike" cap="none">
                <a:solidFill>
                  <a:schemeClr val="dk1"/>
                </a:solidFill>
                <a:latin typeface="Arial"/>
                <a:ea typeface="Arial"/>
                <a:cs typeface="Arial"/>
                <a:sym typeface="Arial"/>
              </a:endParaRPr>
            </a:p>
          </p:txBody>
        </p:sp>
        <p:sp>
          <p:nvSpPr>
            <p:cNvPr id="23" name="Google Shape;23;p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u="none" strike="noStrike" cap="none">
                  <a:solidFill>
                    <a:schemeClr val="lt1"/>
                  </a:solidFill>
                  <a:latin typeface="Arial"/>
                  <a:ea typeface="Arial"/>
                  <a:cs typeface="Arial"/>
                  <a:sym typeface="Arial"/>
                </a:rPr>
                <a:t>Text, Shapes</a:t>
              </a:r>
              <a:endParaRPr sz="679"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lt1"/>
                  </a:solidFill>
                  <a:latin typeface="Arial"/>
                  <a:ea typeface="Arial"/>
                  <a:cs typeface="Arial"/>
                  <a:sym typeface="Arial"/>
                </a:rPr>
                <a:t>White #000000</a:t>
              </a:r>
              <a:endParaRPr sz="679" b="0" i="0" u="none" strike="noStrike" cap="none">
                <a:solidFill>
                  <a:schemeClr val="lt1"/>
                </a:solidFill>
                <a:latin typeface="Arial"/>
                <a:ea typeface="Arial"/>
                <a:cs typeface="Arial"/>
                <a:sym typeface="Arial"/>
              </a:endParaRPr>
            </a:p>
          </p:txBody>
        </p:sp>
        <p:sp>
          <p:nvSpPr>
            <p:cNvPr id="24" name="Google Shape;24;p1"/>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Text, Shapes</a:t>
              </a:r>
              <a:endParaRPr sz="679"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Gray-03 #8B949E</a:t>
              </a:r>
              <a:endParaRPr sz="679" b="0" i="0" u="none" strike="noStrike" cap="none">
                <a:solidFill>
                  <a:schemeClr val="dk1"/>
                </a:solidFill>
                <a:latin typeface="Arial"/>
                <a:ea typeface="Arial"/>
                <a:cs typeface="Arial"/>
                <a:sym typeface="Arial"/>
              </a:endParaRPr>
            </a:p>
          </p:txBody>
        </p:sp>
        <p:sp>
          <p:nvSpPr>
            <p:cNvPr id="25" name="Google Shape;25;p1"/>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Indigo-04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#797EF9</a:t>
              </a:r>
              <a:endParaRPr sz="679" b="0" i="0" u="none" strike="noStrike" cap="none">
                <a:solidFill>
                  <a:schemeClr val="dk1"/>
                </a:solidFill>
                <a:latin typeface="Arial"/>
                <a:ea typeface="Arial"/>
                <a:cs typeface="Arial"/>
                <a:sym typeface="Arial"/>
              </a:endParaRPr>
            </a:p>
          </p:txBody>
        </p:sp>
        <p:sp>
          <p:nvSpPr>
            <p:cNvPr id="26" name="Google Shape;26;p1"/>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Indigo-06</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#464ED1</a:t>
              </a:r>
              <a:endParaRPr sz="679" b="0" i="0" u="none" strike="noStrike" cap="none">
                <a:solidFill>
                  <a:schemeClr val="dk1"/>
                </a:solidFill>
                <a:latin typeface="Arial"/>
                <a:ea typeface="Arial"/>
                <a:cs typeface="Arial"/>
                <a:sym typeface="Arial"/>
              </a:endParaRPr>
            </a:p>
          </p:txBody>
        </p:sp>
        <p:sp>
          <p:nvSpPr>
            <p:cNvPr id="27" name="Google Shape;27;p1"/>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Teal-02</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#57CCC5</a:t>
              </a:r>
              <a:endParaRPr sz="679" b="0" i="0" u="none" strike="noStrike" cap="none">
                <a:solidFill>
                  <a:schemeClr val="dk1"/>
                </a:solidFill>
                <a:latin typeface="Arial"/>
                <a:ea typeface="Arial"/>
                <a:cs typeface="Arial"/>
                <a:sym typeface="Arial"/>
              </a:endParaRPr>
            </a:p>
          </p:txBody>
        </p:sp>
        <p:sp>
          <p:nvSpPr>
            <p:cNvPr id="28" name="Google Shape;28;p1"/>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Teal-04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#2A9D9A</a:t>
              </a:r>
              <a:endParaRPr sz="679" b="0" i="0" u="none" strike="noStrike" cap="none">
                <a:solidFill>
                  <a:schemeClr val="dk1"/>
                </a:solidFill>
                <a:latin typeface="Arial"/>
                <a:ea typeface="Arial"/>
                <a:cs typeface="Arial"/>
                <a:sym typeface="Arial"/>
              </a:endParaRPr>
            </a:p>
          </p:txBody>
        </p:sp>
        <p:sp>
          <p:nvSpPr>
            <p:cNvPr id="29" name="Google Shape;29;p1"/>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Pink-04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#DB61A2</a:t>
              </a:r>
              <a:endParaRPr sz="679" b="0" i="0" u="none" strike="noStrike" cap="none">
                <a:solidFill>
                  <a:schemeClr val="dk1"/>
                </a:solidFill>
                <a:latin typeface="Arial"/>
                <a:ea typeface="Arial"/>
                <a:cs typeface="Arial"/>
                <a:sym typeface="Arial"/>
              </a:endParaRPr>
            </a:p>
          </p:txBody>
        </p:sp>
        <p:sp>
          <p:nvSpPr>
            <p:cNvPr id="30" name="Google Shape;30;p1"/>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Pink-06</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#9E3670</a:t>
              </a:r>
              <a:endParaRPr sz="679" b="0" i="0" u="none" strike="noStrike" cap="none">
                <a:solidFill>
                  <a:schemeClr val="dk1"/>
                </a:solidFill>
                <a:latin typeface="Arial"/>
                <a:ea typeface="Arial"/>
                <a:cs typeface="Arial"/>
                <a:sym typeface="Arial"/>
              </a:endParaRPr>
            </a:p>
          </p:txBody>
        </p:sp>
        <p:sp>
          <p:nvSpPr>
            <p:cNvPr id="31" name="Google Shape;31;p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u="none" strike="noStrike" cap="none">
                  <a:solidFill>
                    <a:schemeClr val="dk1"/>
                  </a:solidFill>
                  <a:latin typeface="Arial"/>
                  <a:ea typeface="Arial"/>
                  <a:cs typeface="Arial"/>
                  <a:sym typeface="Arial"/>
                </a:rPr>
                <a:t>Background</a:t>
              </a:r>
              <a:endParaRPr sz="679"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dk1"/>
                  </a:solidFill>
                  <a:latin typeface="Arial"/>
                  <a:ea typeface="Arial"/>
                  <a:cs typeface="Arial"/>
                  <a:sym typeface="Arial"/>
                </a:rPr>
                <a:t>#0a0c10ff</a:t>
              </a:r>
              <a:endParaRPr sz="679" b="0" i="0" u="none" strike="noStrike" cap="none">
                <a:solidFill>
                  <a:schemeClr val="dk1"/>
                </a:solidFill>
                <a:latin typeface="Arial"/>
                <a:ea typeface="Arial"/>
                <a:cs typeface="Arial"/>
                <a:sym typeface="Arial"/>
              </a:endParaRPr>
            </a:p>
          </p:txBody>
        </p:sp>
        <p:sp>
          <p:nvSpPr>
            <p:cNvPr id="32" name="Google Shape;32;p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u="none" strike="noStrike" cap="none">
                  <a:solidFill>
                    <a:schemeClr val="dk1"/>
                  </a:solidFill>
                  <a:latin typeface="Arial"/>
                  <a:ea typeface="Arial"/>
                  <a:cs typeface="Arial"/>
                  <a:sym typeface="Arial"/>
                </a:rPr>
                <a:t>Shape outline</a:t>
              </a:r>
              <a:endParaRPr sz="679"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dk1"/>
                  </a:solidFill>
                  <a:latin typeface="Arial"/>
                  <a:ea typeface="Arial"/>
                  <a:cs typeface="Arial"/>
                  <a:sym typeface="Arial"/>
                </a:rPr>
                <a:t>#282828</a:t>
              </a:r>
              <a:endParaRPr sz="679"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549489779"/>
      </p:ext>
    </p:extLst>
  </p:cSld>
  <p:clrMap bg1="lt1" tx1="dk1" bg2="dk2" tx2="lt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5" r:id="rId24"/>
    <p:sldLayoutId id="2147484636" r:id="rId25"/>
    <p:sldLayoutId id="2147484637" r:id="rId26"/>
    <p:sldLayoutId id="2147484638" r:id="rId27"/>
    <p:sldLayoutId id="2147484639" r:id="rId28"/>
    <p:sldLayoutId id="2147484640" r:id="rId29"/>
    <p:sldLayoutId id="2147484641" r:id="rId30"/>
    <p:sldLayoutId id="2147484642" r:id="rId31"/>
    <p:sldLayoutId id="2147484643" r:id="rId32"/>
    <p:sldLayoutId id="2147484644" r:id="rId33"/>
    <p:sldLayoutId id="2147484645" r:id="rId34"/>
    <p:sldLayoutId id="2147484646" r:id="rId35"/>
    <p:sldLayoutId id="2147484647" r:id="rId36"/>
    <p:sldLayoutId id="2147484648" r:id="rId37"/>
    <p:sldLayoutId id="2147484649" r:id="rId38"/>
    <p:sldLayoutId id="2147484650" r:id="rId39"/>
    <p:sldLayoutId id="2147484651" r:id="rId40"/>
    <p:sldLayoutId id="2147484652" r:id="rId41"/>
    <p:sldLayoutId id="2147484653" r:id="rId42"/>
    <p:sldLayoutId id="2147484654" r:id="rId43"/>
    <p:sldLayoutId id="2147484655" r:id="rId44"/>
    <p:sldLayoutId id="2147484656" r:id="rId45"/>
    <p:sldLayoutId id="2147484657" r:id="rId46"/>
    <p:sldLayoutId id="2147484658" r:id="rId47"/>
    <p:sldLayoutId id="2147484659" r:id="rId48"/>
    <p:sldLayoutId id="2147484660" r:id="rId49"/>
    <p:sldLayoutId id="2147484661" r:id="rId50"/>
    <p:sldLayoutId id="2147484662" r:id="rId51"/>
    <p:sldLayoutId id="2147484663" r:id="rId52"/>
    <p:sldLayoutId id="2147484664" r:id="rId53"/>
    <p:sldLayoutId id="2147484665" r:id="rId54"/>
    <p:sldLayoutId id="2147484666" r:id="rId55"/>
    <p:sldLayoutId id="2147484667" r:id="rId56"/>
    <p:sldLayoutId id="2147484668" r:id="rId57"/>
    <p:sldLayoutId id="2147484669" r:id="rId58"/>
    <p:sldLayoutId id="2147484670" r:id="rId59"/>
    <p:sldLayoutId id="2147484671" r:id="rId60"/>
    <p:sldLayoutId id="2147484672" r:id="rId61"/>
    <p:sldLayoutId id="2147484673" r:id="rId62"/>
    <p:sldLayoutId id="2147484674" r:id="rId63"/>
    <p:sldLayoutId id="2147484675" r:id="rId64"/>
    <p:sldLayoutId id="2147484676" r:id="rId65"/>
    <p:sldLayoutId id="2147484677" r:id="rId66"/>
    <p:sldLayoutId id="2147484678" r:id="rId67"/>
    <p:sldLayoutId id="2147484679" r:id="rId68"/>
    <p:sldLayoutId id="2147484680" r:id="rId69"/>
    <p:sldLayoutId id="2147484681" r:id="rId70"/>
    <p:sldLayoutId id="2147484682" r:id="rId71"/>
    <p:sldLayoutId id="2147484683" r:id="rId72"/>
    <p:sldLayoutId id="2147484684" r:id="rId73"/>
    <p:sldLayoutId id="2147484685" r:id="rId74"/>
    <p:sldLayoutId id="2147484686" r:id="rId75"/>
    <p:sldLayoutId id="2147484687" r:id="rId76"/>
    <p:sldLayoutId id="2147484688" r:id="rId77"/>
    <p:sldLayoutId id="2147484689" r:id="rId78"/>
    <p:sldLayoutId id="2147484690" r:id="rId79"/>
    <p:sldLayoutId id="2147484691" r:id="rId80"/>
    <p:sldLayoutId id="2147484692" r:id="rId81"/>
    <p:sldLayoutId id="2147484693" r:id="rId82"/>
    <p:sldLayoutId id="2147484694" r:id="rId83"/>
    <p:sldLayoutId id="2147484695" r:id="rId84"/>
    <p:sldLayoutId id="2147484696" r:id="rId85"/>
    <p:sldLayoutId id="2147484697" r:id="rId86"/>
    <p:sldLayoutId id="2147484698" r:id="rId87"/>
    <p:sldLayoutId id="2147484699" r:id="rId88"/>
    <p:sldLayoutId id="2147484700" r:id="rId89"/>
    <p:sldLayoutId id="2147484701" r:id="rId90"/>
    <p:sldLayoutId id="2147484702" r:id="rId91"/>
    <p:sldLayoutId id="2147484703" r:id="rId92"/>
    <p:sldLayoutId id="2147484704" r:id="rId93"/>
    <p:sldLayoutId id="2147484705" r:id="rId94"/>
    <p:sldLayoutId id="2147484706" r:id="rId95"/>
    <p:sldLayoutId id="2147484707" r:id="rId96"/>
    <p:sldLayoutId id="2147484708" r:id="rId97"/>
    <p:sldLayoutId id="2147484709" r:id="rId98"/>
    <p:sldLayoutId id="2147484710" r:id="rId99"/>
    <p:sldLayoutId id="2147484711" r:id="rId100"/>
    <p:sldLayoutId id="2147484712" r:id="rId101"/>
    <p:sldLayoutId id="2147484713" r:id="rId102"/>
    <p:sldLayoutId id="2147484714" r:id="rId103"/>
    <p:sldLayoutId id="2147484715" r:id="rId104"/>
    <p:sldLayoutId id="2147484716" r:id="rId105"/>
    <p:sldLayoutId id="2147484717" r:id="rId106"/>
    <p:sldLayoutId id="2147484718" r:id="rId107"/>
    <p:sldLayoutId id="2147484719" r:id="rId108"/>
    <p:sldLayoutId id="2147484720" r:id="rId109"/>
    <p:sldLayoutId id="2147484721" r:id="rId110"/>
    <p:sldLayoutId id="2147484722" r:id="rId111"/>
    <p:sldLayoutId id="2147484723" r:id="rId112"/>
    <p:sldLayoutId id="2147484724" r:id="rId113"/>
    <p:sldLayoutId id="2147484725" r:id="rId114"/>
    <p:sldLayoutId id="2147484726" r:id="rId115"/>
    <p:sldLayoutId id="2147484727" r:id="rId116"/>
    <p:sldLayoutId id="2147484728" r:id="rId117"/>
    <p:sldLayoutId id="2147484729"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3"/>
        <p:cNvGrpSpPr/>
        <p:nvPr/>
      </p:nvGrpSpPr>
      <p:grpSpPr>
        <a:xfrm>
          <a:off x="0" y="0"/>
          <a:ext cx="0" cy="0"/>
          <a:chOff x="0" y="0"/>
          <a:chExt cx="0" cy="0"/>
        </a:xfrm>
      </p:grpSpPr>
      <p:sp>
        <p:nvSpPr>
          <p:cNvPr id="1484" name="Google Shape;1484;p120"/>
          <p:cNvSpPr txBox="1">
            <a:spLocks noGrp="1"/>
          </p:cNvSpPr>
          <p:nvPr>
            <p:ph type="title"/>
          </p:nvPr>
        </p:nvSpPr>
        <p:spPr>
          <a:xfrm>
            <a:off x="855008" y="372395"/>
            <a:ext cx="10726460" cy="135196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485" name="Google Shape;1485;p120"/>
          <p:cNvSpPr txBox="1">
            <a:spLocks noGrp="1"/>
          </p:cNvSpPr>
          <p:nvPr>
            <p:ph type="body" idx="1"/>
          </p:nvPr>
        </p:nvSpPr>
        <p:spPr>
          <a:xfrm>
            <a:off x="855008" y="1861968"/>
            <a:ext cx="10726460" cy="443779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86" name="Google Shape;1486;p120"/>
          <p:cNvSpPr txBox="1"/>
          <p:nvPr/>
        </p:nvSpPr>
        <p:spPr>
          <a:xfrm>
            <a:off x="304312" y="6371482"/>
            <a:ext cx="2450981" cy="372533"/>
          </a:xfrm>
          <a:prstGeom prst="rect">
            <a:avLst/>
          </a:prstGeom>
          <a:noFill/>
          <a:ln>
            <a:noFill/>
          </a:ln>
        </p:spPr>
        <p:txBody>
          <a:bodyPr spcFirstLastPara="1" wrap="square" lIns="25882" tIns="25882" rIns="25882" bIns="25882"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US" sz="951" b="0" i="0" u="none" strike="noStrike" cap="none">
                <a:solidFill>
                  <a:srgbClr val="D4DAE0"/>
                </a:solidFill>
                <a:latin typeface="Arial"/>
                <a:ea typeface="Arial"/>
                <a:cs typeface="Arial"/>
                <a:sym typeface="Arial"/>
              </a:rPr>
              <a:t>December, 2022</a:t>
            </a:r>
            <a:endParaRPr sz="951" b="0" i="0" u="none" strike="noStrike" cap="none">
              <a:solidFill>
                <a:srgbClr val="D4DAE0"/>
              </a:solidFill>
              <a:latin typeface="Arial"/>
              <a:ea typeface="Arial"/>
              <a:cs typeface="Arial"/>
              <a:sym typeface="Arial"/>
            </a:endParaRPr>
          </a:p>
        </p:txBody>
      </p:sp>
      <p:pic>
        <p:nvPicPr>
          <p:cNvPr id="1487" name="Google Shape;1487;p120" descr="Image"/>
          <p:cNvPicPr preferRelativeResize="0"/>
          <p:nvPr/>
        </p:nvPicPr>
        <p:blipFill rotWithShape="1">
          <a:blip r:embed="rId119">
            <a:alphaModFix amt="50000"/>
          </a:blip>
          <a:srcRect/>
          <a:stretch/>
        </p:blipFill>
        <p:spPr>
          <a:xfrm>
            <a:off x="11763751" y="6355566"/>
            <a:ext cx="414549" cy="403883"/>
          </a:xfrm>
          <a:prstGeom prst="rect">
            <a:avLst/>
          </a:prstGeom>
          <a:noFill/>
          <a:ln>
            <a:noFill/>
          </a:ln>
          <a:effectLst>
            <a:outerShdw blurRad="304800" dist="152400" dir="2700000" rotWithShape="0">
              <a:srgbClr val="451E4C">
                <a:alpha val="24310"/>
              </a:srgbClr>
            </a:outerShdw>
          </a:effectLst>
        </p:spPr>
      </p:pic>
      <p:sp>
        <p:nvSpPr>
          <p:cNvPr id="1488" name="Google Shape;1488;p120"/>
          <p:cNvSpPr txBox="1"/>
          <p:nvPr/>
        </p:nvSpPr>
        <p:spPr>
          <a:xfrm>
            <a:off x="4480284" y="6371482"/>
            <a:ext cx="3475929" cy="372533"/>
          </a:xfrm>
          <a:prstGeom prst="rect">
            <a:avLst/>
          </a:prstGeom>
          <a:noFill/>
          <a:ln>
            <a:noFill/>
          </a:ln>
        </p:spPr>
        <p:txBody>
          <a:bodyPr spcFirstLastPara="1" wrap="square" lIns="25882" tIns="25882" rIns="25882" bIns="25882"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US" sz="951" b="0" i="0" u="none" strike="noStrike" cap="none">
                <a:solidFill>
                  <a:srgbClr val="D4DAE0"/>
                </a:solidFill>
                <a:latin typeface="Arial"/>
                <a:ea typeface="Arial"/>
                <a:cs typeface="Arial"/>
                <a:sym typeface="Arial"/>
              </a:rPr>
              <a:t>GitHub Copilot</a:t>
            </a:r>
            <a:endParaRPr sz="951" b="0" i="0" u="none" strike="noStrike" cap="none">
              <a:solidFill>
                <a:srgbClr val="D4DAE0"/>
              </a:solidFill>
              <a:latin typeface="Arial"/>
              <a:ea typeface="Arial"/>
              <a:cs typeface="Arial"/>
              <a:sym typeface="Arial"/>
            </a:endParaRPr>
          </a:p>
        </p:txBody>
      </p:sp>
      <p:sp>
        <p:nvSpPr>
          <p:cNvPr id="1489" name="Google Shape;1489;p120"/>
          <p:cNvSpPr txBox="1"/>
          <p:nvPr/>
        </p:nvSpPr>
        <p:spPr>
          <a:xfrm>
            <a:off x="9169326" y="6371482"/>
            <a:ext cx="2450981" cy="372533"/>
          </a:xfrm>
          <a:prstGeom prst="rect">
            <a:avLst/>
          </a:prstGeom>
          <a:noFill/>
          <a:ln>
            <a:noFill/>
          </a:ln>
        </p:spPr>
        <p:txBody>
          <a:bodyPr spcFirstLastPara="1" wrap="square" lIns="25882" tIns="25882" rIns="25882" bIns="25882"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951" b="0" i="0" u="none" strike="noStrike" cap="none">
              <a:solidFill>
                <a:srgbClr val="D4DAE0"/>
              </a:solidFill>
              <a:latin typeface="Arial"/>
              <a:ea typeface="Arial"/>
              <a:cs typeface="Arial"/>
              <a:sym typeface="Arial"/>
            </a:endParaRPr>
          </a:p>
        </p:txBody>
      </p:sp>
      <p:grpSp>
        <p:nvGrpSpPr>
          <p:cNvPr id="1490" name="Google Shape;1490;p120"/>
          <p:cNvGrpSpPr/>
          <p:nvPr/>
        </p:nvGrpSpPr>
        <p:grpSpPr>
          <a:xfrm>
            <a:off x="12499242" y="1"/>
            <a:ext cx="3507897" cy="4489909"/>
            <a:chOff x="9190150" y="0"/>
            <a:chExt cx="2579204" cy="3301789"/>
          </a:xfrm>
        </p:grpSpPr>
        <p:sp>
          <p:nvSpPr>
            <p:cNvPr id="1491" name="Google Shape;1491;p120"/>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Purple-04 #A371F7</a:t>
              </a:r>
              <a:endParaRPr sz="679" b="0" i="0" u="none" strike="noStrike" cap="none">
                <a:solidFill>
                  <a:schemeClr val="dk1"/>
                </a:solidFill>
                <a:latin typeface="Arial"/>
                <a:ea typeface="Arial"/>
                <a:cs typeface="Arial"/>
                <a:sym typeface="Arial"/>
              </a:endParaRPr>
            </a:p>
          </p:txBody>
        </p:sp>
        <p:sp>
          <p:nvSpPr>
            <p:cNvPr id="1492" name="Google Shape;1492;p120"/>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Purple-06 #6E40C9</a:t>
              </a:r>
              <a:endParaRPr sz="679" b="0" i="0" u="none" strike="noStrike" cap="none">
                <a:solidFill>
                  <a:schemeClr val="dk1"/>
                </a:solidFill>
                <a:latin typeface="Arial"/>
                <a:ea typeface="Arial"/>
                <a:cs typeface="Arial"/>
                <a:sym typeface="Arial"/>
              </a:endParaRPr>
            </a:p>
          </p:txBody>
        </p:sp>
        <p:sp>
          <p:nvSpPr>
            <p:cNvPr id="1493" name="Google Shape;1493;p120"/>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Blue-04 #388BFD</a:t>
              </a:r>
              <a:endParaRPr sz="1223" b="0" i="0" u="none" strike="noStrike" cap="none">
                <a:solidFill>
                  <a:schemeClr val="dk1"/>
                </a:solidFill>
                <a:latin typeface="Arial"/>
                <a:ea typeface="Arial"/>
                <a:cs typeface="Arial"/>
                <a:sym typeface="Arial"/>
              </a:endParaRPr>
            </a:p>
          </p:txBody>
        </p:sp>
        <p:sp>
          <p:nvSpPr>
            <p:cNvPr id="1494" name="Google Shape;1494;p120"/>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Blue-06 #1158C7</a:t>
              </a:r>
              <a:endParaRPr sz="1223" b="0" i="0" u="none" strike="noStrike" cap="none">
                <a:solidFill>
                  <a:schemeClr val="dk1"/>
                </a:solidFill>
                <a:latin typeface="Arial"/>
                <a:ea typeface="Arial"/>
                <a:cs typeface="Arial"/>
                <a:sym typeface="Arial"/>
              </a:endParaRPr>
            </a:p>
          </p:txBody>
        </p:sp>
        <p:sp>
          <p:nvSpPr>
            <p:cNvPr id="1495" name="Google Shape;1495;p120"/>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Green-02 #56D364</a:t>
              </a:r>
              <a:endParaRPr sz="1223" b="0" i="0" u="none" strike="noStrike" cap="none">
                <a:solidFill>
                  <a:schemeClr val="dk1"/>
                </a:solidFill>
                <a:latin typeface="Arial"/>
                <a:ea typeface="Arial"/>
                <a:cs typeface="Arial"/>
                <a:sym typeface="Arial"/>
              </a:endParaRPr>
            </a:p>
          </p:txBody>
        </p:sp>
        <p:sp>
          <p:nvSpPr>
            <p:cNvPr id="1496" name="Google Shape;1496;p120"/>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1223" b="1" i="0" u="none" strike="noStrike" cap="none">
                  <a:solidFill>
                    <a:schemeClr val="dk1"/>
                  </a:solidFill>
                  <a:latin typeface="Arial"/>
                  <a:ea typeface="Arial"/>
                  <a:cs typeface="Arial"/>
                  <a:sym typeface="Arial"/>
                </a:rPr>
                <a:t>Shapes</a:t>
              </a:r>
              <a:endParaRPr sz="1223"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1223" b="0" i="0" u="none" strike="noStrike" cap="none">
                  <a:solidFill>
                    <a:schemeClr val="dk1"/>
                  </a:solidFill>
                  <a:latin typeface="Arial"/>
                  <a:ea typeface="Arial"/>
                  <a:cs typeface="Arial"/>
                  <a:sym typeface="Arial"/>
                </a:rPr>
                <a:t>Green-04 #2EA043</a:t>
              </a:r>
              <a:endParaRPr sz="1223" b="0" i="0" u="none" strike="noStrike" cap="none">
                <a:solidFill>
                  <a:schemeClr val="dk1"/>
                </a:solidFill>
                <a:latin typeface="Arial"/>
                <a:ea typeface="Arial"/>
                <a:cs typeface="Arial"/>
                <a:sym typeface="Arial"/>
              </a:endParaRPr>
            </a:p>
          </p:txBody>
        </p:sp>
        <p:sp>
          <p:nvSpPr>
            <p:cNvPr id="1497" name="Google Shape;1497;p120"/>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u="none" strike="noStrike" cap="none">
                  <a:solidFill>
                    <a:schemeClr val="lt1"/>
                  </a:solidFill>
                  <a:latin typeface="Arial"/>
                  <a:ea typeface="Arial"/>
                  <a:cs typeface="Arial"/>
                  <a:sym typeface="Arial"/>
                </a:rPr>
                <a:t>Text, Shapes</a:t>
              </a:r>
              <a:endParaRPr sz="679"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lt1"/>
                  </a:solidFill>
                  <a:latin typeface="Arial"/>
                  <a:ea typeface="Arial"/>
                  <a:cs typeface="Arial"/>
                  <a:sym typeface="Arial"/>
                </a:rPr>
                <a:t>White #000000</a:t>
              </a:r>
              <a:endParaRPr sz="679" b="0" i="0" u="none" strike="noStrike" cap="none">
                <a:solidFill>
                  <a:schemeClr val="lt1"/>
                </a:solidFill>
                <a:latin typeface="Arial"/>
                <a:ea typeface="Arial"/>
                <a:cs typeface="Arial"/>
                <a:sym typeface="Arial"/>
              </a:endParaRPr>
            </a:p>
          </p:txBody>
        </p:sp>
        <p:sp>
          <p:nvSpPr>
            <p:cNvPr id="1498" name="Google Shape;1498;p120"/>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US" sz="1223" b="1" i="0" u="none" strike="noStrike" cap="none">
                  <a:solidFill>
                    <a:schemeClr val="dk1"/>
                  </a:solidFill>
                  <a:latin typeface="Arial"/>
                  <a:ea typeface="Arial"/>
                  <a:cs typeface="Arial"/>
                  <a:sym typeface="Arial"/>
                </a:rPr>
                <a:t>Text, Shapes</a:t>
              </a:r>
              <a:endParaRPr sz="679"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US" sz="1223" b="0" i="0" u="none" strike="noStrike" cap="none">
                  <a:solidFill>
                    <a:schemeClr val="dk1"/>
                  </a:solidFill>
                  <a:latin typeface="Arial"/>
                  <a:ea typeface="Arial"/>
                  <a:cs typeface="Arial"/>
                  <a:sym typeface="Arial"/>
                </a:rPr>
                <a:t>Gray-03 #8B949E</a:t>
              </a:r>
              <a:endParaRPr sz="679" b="0" i="0" u="none" strike="noStrike" cap="none">
                <a:solidFill>
                  <a:schemeClr val="dk1"/>
                </a:solidFill>
                <a:latin typeface="Arial"/>
                <a:ea typeface="Arial"/>
                <a:cs typeface="Arial"/>
                <a:sym typeface="Arial"/>
              </a:endParaRPr>
            </a:p>
          </p:txBody>
        </p:sp>
        <p:sp>
          <p:nvSpPr>
            <p:cNvPr id="1499" name="Google Shape;1499;p120"/>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Indigo-04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#797EF9</a:t>
              </a:r>
              <a:endParaRPr sz="679" b="0" i="0" u="none" strike="noStrike" cap="none">
                <a:solidFill>
                  <a:schemeClr val="dk1"/>
                </a:solidFill>
                <a:latin typeface="Arial"/>
                <a:ea typeface="Arial"/>
                <a:cs typeface="Arial"/>
                <a:sym typeface="Arial"/>
              </a:endParaRPr>
            </a:p>
          </p:txBody>
        </p:sp>
        <p:sp>
          <p:nvSpPr>
            <p:cNvPr id="1500" name="Google Shape;1500;p120"/>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Indigo-06</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#464ED1</a:t>
              </a:r>
              <a:endParaRPr sz="679" b="0" i="0" u="none" strike="noStrike" cap="none">
                <a:solidFill>
                  <a:schemeClr val="dk1"/>
                </a:solidFill>
                <a:latin typeface="Arial"/>
                <a:ea typeface="Arial"/>
                <a:cs typeface="Arial"/>
                <a:sym typeface="Arial"/>
              </a:endParaRPr>
            </a:p>
          </p:txBody>
        </p:sp>
        <p:sp>
          <p:nvSpPr>
            <p:cNvPr id="1501" name="Google Shape;1501;p120"/>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Teal-02</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#57CCC5</a:t>
              </a:r>
              <a:endParaRPr sz="679" b="0" i="0" u="none" strike="noStrike" cap="none">
                <a:solidFill>
                  <a:schemeClr val="dk1"/>
                </a:solidFill>
                <a:latin typeface="Arial"/>
                <a:ea typeface="Arial"/>
                <a:cs typeface="Arial"/>
                <a:sym typeface="Arial"/>
              </a:endParaRPr>
            </a:p>
          </p:txBody>
        </p:sp>
        <p:sp>
          <p:nvSpPr>
            <p:cNvPr id="1502" name="Google Shape;1502;p120"/>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Teal-04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#2A9D9A</a:t>
              </a:r>
              <a:endParaRPr sz="679" b="0" i="0" u="none" strike="noStrike" cap="none">
                <a:solidFill>
                  <a:schemeClr val="dk1"/>
                </a:solidFill>
                <a:latin typeface="Arial"/>
                <a:ea typeface="Arial"/>
                <a:cs typeface="Arial"/>
                <a:sym typeface="Arial"/>
              </a:endParaRPr>
            </a:p>
          </p:txBody>
        </p:sp>
        <p:sp>
          <p:nvSpPr>
            <p:cNvPr id="1503" name="Google Shape;1503;p120"/>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Pink-04</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#DB61A2</a:t>
              </a:r>
              <a:endParaRPr sz="679" b="0" i="0" u="none" strike="noStrike" cap="none">
                <a:solidFill>
                  <a:schemeClr val="dk1"/>
                </a:solidFill>
                <a:latin typeface="Arial"/>
                <a:ea typeface="Arial"/>
                <a:cs typeface="Arial"/>
                <a:sym typeface="Arial"/>
              </a:endParaRPr>
            </a:p>
          </p:txBody>
        </p:sp>
        <p:sp>
          <p:nvSpPr>
            <p:cNvPr id="1504" name="Google Shape;1504;p120"/>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US" sz="679" b="1" i="0" u="none" strike="noStrike" cap="none">
                  <a:solidFill>
                    <a:schemeClr val="dk1"/>
                  </a:solidFill>
                  <a:latin typeface="Arial"/>
                  <a:ea typeface="Arial"/>
                  <a:cs typeface="Arial"/>
                  <a:sym typeface="Arial"/>
                </a:rPr>
                <a:t>Shapes</a:t>
              </a:r>
              <a:endParaRPr sz="679"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US" sz="679" b="0" i="0" u="none" strike="noStrike" cap="none">
                  <a:solidFill>
                    <a:schemeClr val="dk1"/>
                  </a:solidFill>
                  <a:latin typeface="Arial"/>
                  <a:ea typeface="Arial"/>
                  <a:cs typeface="Arial"/>
                  <a:sym typeface="Arial"/>
                </a:rPr>
                <a:t>Pink-06</a:t>
              </a:r>
              <a:br>
                <a:rPr lang="en-US" sz="679" b="0" i="0" u="none" strike="noStrike" cap="none">
                  <a:solidFill>
                    <a:schemeClr val="dk1"/>
                  </a:solidFill>
                  <a:latin typeface="Arial"/>
                  <a:ea typeface="Arial"/>
                  <a:cs typeface="Arial"/>
                  <a:sym typeface="Arial"/>
                </a:rPr>
              </a:br>
              <a:r>
                <a:rPr lang="en-US" sz="679" b="0" i="0" u="none" strike="noStrike" cap="none">
                  <a:solidFill>
                    <a:schemeClr val="dk1"/>
                  </a:solidFill>
                  <a:latin typeface="Arial"/>
                  <a:ea typeface="Arial"/>
                  <a:cs typeface="Arial"/>
                  <a:sym typeface="Arial"/>
                </a:rPr>
                <a:t>#9E3670</a:t>
              </a:r>
              <a:endParaRPr sz="679" b="0" i="0" u="none" strike="noStrike" cap="none">
                <a:solidFill>
                  <a:schemeClr val="dk1"/>
                </a:solidFill>
                <a:latin typeface="Arial"/>
                <a:ea typeface="Arial"/>
                <a:cs typeface="Arial"/>
                <a:sym typeface="Arial"/>
              </a:endParaRPr>
            </a:p>
          </p:txBody>
        </p:sp>
        <p:sp>
          <p:nvSpPr>
            <p:cNvPr id="1505" name="Google Shape;1505;p120"/>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u="none" strike="noStrike" cap="none">
                  <a:solidFill>
                    <a:schemeClr val="dk1"/>
                  </a:solidFill>
                  <a:latin typeface="Arial"/>
                  <a:ea typeface="Arial"/>
                  <a:cs typeface="Arial"/>
                  <a:sym typeface="Arial"/>
                </a:rPr>
                <a:t>Background</a:t>
              </a:r>
              <a:endParaRPr sz="679"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dk1"/>
                  </a:solidFill>
                  <a:latin typeface="Arial"/>
                  <a:ea typeface="Arial"/>
                  <a:cs typeface="Arial"/>
                  <a:sym typeface="Arial"/>
                </a:rPr>
                <a:t>#0a0c10ff</a:t>
              </a:r>
              <a:endParaRPr sz="679" b="0" i="0" u="none" strike="noStrike" cap="none">
                <a:solidFill>
                  <a:schemeClr val="dk1"/>
                </a:solidFill>
                <a:latin typeface="Arial"/>
                <a:ea typeface="Arial"/>
                <a:cs typeface="Arial"/>
                <a:sym typeface="Arial"/>
              </a:endParaRPr>
            </a:p>
          </p:txBody>
        </p:sp>
        <p:sp>
          <p:nvSpPr>
            <p:cNvPr id="1506" name="Google Shape;1506;p120"/>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US" sz="1223" b="1" i="0" u="none" strike="noStrike" cap="none">
                  <a:solidFill>
                    <a:schemeClr val="dk1"/>
                  </a:solidFill>
                  <a:latin typeface="Arial"/>
                  <a:ea typeface="Arial"/>
                  <a:cs typeface="Arial"/>
                  <a:sym typeface="Arial"/>
                </a:rPr>
                <a:t>Shape outline</a:t>
              </a:r>
              <a:endParaRPr sz="679"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US" sz="1223" b="0" i="0" u="none" strike="noStrike" cap="none">
                  <a:solidFill>
                    <a:schemeClr val="dk1"/>
                  </a:solidFill>
                  <a:latin typeface="Arial"/>
                  <a:ea typeface="Arial"/>
                  <a:cs typeface="Arial"/>
                  <a:sym typeface="Arial"/>
                </a:rPr>
                <a:t>#282828</a:t>
              </a:r>
              <a:endParaRPr sz="679"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85359555"/>
      </p:ext>
    </p:extLst>
  </p:cSld>
  <p:clrMap bg1="lt1" tx1="dk1" bg2="dk2" tx2="lt2" accent1="accent1" accent2="accent2" accent3="accent3" accent4="accent4" accent5="accent5" accent6="accent6" hlink="hlink" folHlink="folHlink"/>
  <p:sldLayoutIdLst>
    <p:sldLayoutId id="2147484731" r:id="rId1"/>
    <p:sldLayoutId id="2147484732" r:id="rId2"/>
    <p:sldLayoutId id="2147484733" r:id="rId3"/>
    <p:sldLayoutId id="2147484734" r:id="rId4"/>
    <p:sldLayoutId id="2147484735" r:id="rId5"/>
    <p:sldLayoutId id="2147484736" r:id="rId6"/>
    <p:sldLayoutId id="2147484737" r:id="rId7"/>
    <p:sldLayoutId id="2147484738" r:id="rId8"/>
    <p:sldLayoutId id="2147484739" r:id="rId9"/>
    <p:sldLayoutId id="2147484740" r:id="rId10"/>
    <p:sldLayoutId id="2147484741" r:id="rId11"/>
    <p:sldLayoutId id="2147484742" r:id="rId12"/>
    <p:sldLayoutId id="2147484743" r:id="rId13"/>
    <p:sldLayoutId id="2147484744" r:id="rId14"/>
    <p:sldLayoutId id="2147484745" r:id="rId15"/>
    <p:sldLayoutId id="2147484746" r:id="rId16"/>
    <p:sldLayoutId id="2147484747" r:id="rId17"/>
    <p:sldLayoutId id="2147484748" r:id="rId18"/>
    <p:sldLayoutId id="2147484749" r:id="rId19"/>
    <p:sldLayoutId id="2147484750" r:id="rId20"/>
    <p:sldLayoutId id="2147484751" r:id="rId21"/>
    <p:sldLayoutId id="2147484752" r:id="rId22"/>
    <p:sldLayoutId id="2147484753" r:id="rId23"/>
    <p:sldLayoutId id="2147484754" r:id="rId24"/>
    <p:sldLayoutId id="2147484755" r:id="rId25"/>
    <p:sldLayoutId id="2147484756" r:id="rId26"/>
    <p:sldLayoutId id="2147484757" r:id="rId27"/>
    <p:sldLayoutId id="2147484758" r:id="rId28"/>
    <p:sldLayoutId id="2147484759" r:id="rId29"/>
    <p:sldLayoutId id="2147484760" r:id="rId30"/>
    <p:sldLayoutId id="2147484761" r:id="rId31"/>
    <p:sldLayoutId id="2147484762" r:id="rId32"/>
    <p:sldLayoutId id="2147484763" r:id="rId33"/>
    <p:sldLayoutId id="2147484764" r:id="rId34"/>
    <p:sldLayoutId id="2147484765" r:id="rId35"/>
    <p:sldLayoutId id="2147484766" r:id="rId36"/>
    <p:sldLayoutId id="2147484767" r:id="rId37"/>
    <p:sldLayoutId id="2147484768" r:id="rId38"/>
    <p:sldLayoutId id="2147484769" r:id="rId39"/>
    <p:sldLayoutId id="2147484770" r:id="rId40"/>
    <p:sldLayoutId id="2147484771" r:id="rId41"/>
    <p:sldLayoutId id="2147484772" r:id="rId42"/>
    <p:sldLayoutId id="2147484773" r:id="rId43"/>
    <p:sldLayoutId id="2147484774" r:id="rId44"/>
    <p:sldLayoutId id="2147484775" r:id="rId45"/>
    <p:sldLayoutId id="2147484776" r:id="rId46"/>
    <p:sldLayoutId id="2147484777" r:id="rId47"/>
    <p:sldLayoutId id="2147484778" r:id="rId48"/>
    <p:sldLayoutId id="2147484779" r:id="rId49"/>
    <p:sldLayoutId id="2147484780" r:id="rId50"/>
    <p:sldLayoutId id="2147484781" r:id="rId51"/>
    <p:sldLayoutId id="2147484782" r:id="rId52"/>
    <p:sldLayoutId id="2147484783" r:id="rId53"/>
    <p:sldLayoutId id="2147484784" r:id="rId54"/>
    <p:sldLayoutId id="2147484785" r:id="rId55"/>
    <p:sldLayoutId id="2147484786" r:id="rId56"/>
    <p:sldLayoutId id="2147484787" r:id="rId57"/>
    <p:sldLayoutId id="2147484788" r:id="rId58"/>
    <p:sldLayoutId id="2147484789" r:id="rId59"/>
    <p:sldLayoutId id="2147484790" r:id="rId60"/>
    <p:sldLayoutId id="2147484791" r:id="rId61"/>
    <p:sldLayoutId id="2147484792" r:id="rId62"/>
    <p:sldLayoutId id="2147484793" r:id="rId63"/>
    <p:sldLayoutId id="2147484794" r:id="rId64"/>
    <p:sldLayoutId id="2147484795" r:id="rId65"/>
    <p:sldLayoutId id="2147484796" r:id="rId66"/>
    <p:sldLayoutId id="2147484797" r:id="rId67"/>
    <p:sldLayoutId id="2147484798" r:id="rId68"/>
    <p:sldLayoutId id="2147484799" r:id="rId69"/>
    <p:sldLayoutId id="2147484800" r:id="rId70"/>
    <p:sldLayoutId id="2147484801" r:id="rId71"/>
    <p:sldLayoutId id="2147484802" r:id="rId72"/>
    <p:sldLayoutId id="2147484803" r:id="rId73"/>
    <p:sldLayoutId id="2147484804" r:id="rId74"/>
    <p:sldLayoutId id="2147484805" r:id="rId75"/>
    <p:sldLayoutId id="2147484806" r:id="rId76"/>
    <p:sldLayoutId id="2147484807" r:id="rId77"/>
    <p:sldLayoutId id="2147484808" r:id="rId78"/>
    <p:sldLayoutId id="2147484809" r:id="rId79"/>
    <p:sldLayoutId id="2147484810" r:id="rId80"/>
    <p:sldLayoutId id="2147484811" r:id="rId81"/>
    <p:sldLayoutId id="2147484812" r:id="rId82"/>
    <p:sldLayoutId id="2147484813" r:id="rId83"/>
    <p:sldLayoutId id="2147484814" r:id="rId84"/>
    <p:sldLayoutId id="2147484815" r:id="rId85"/>
    <p:sldLayoutId id="2147484816" r:id="rId86"/>
    <p:sldLayoutId id="2147484817" r:id="rId87"/>
    <p:sldLayoutId id="2147484818" r:id="rId88"/>
    <p:sldLayoutId id="2147484819" r:id="rId89"/>
    <p:sldLayoutId id="2147484820" r:id="rId90"/>
    <p:sldLayoutId id="2147484821" r:id="rId91"/>
    <p:sldLayoutId id="2147484822" r:id="rId92"/>
    <p:sldLayoutId id="2147484823" r:id="rId93"/>
    <p:sldLayoutId id="2147484824" r:id="rId94"/>
    <p:sldLayoutId id="2147484825" r:id="rId95"/>
    <p:sldLayoutId id="2147484826" r:id="rId96"/>
    <p:sldLayoutId id="2147484827" r:id="rId97"/>
    <p:sldLayoutId id="2147484828" r:id="rId98"/>
    <p:sldLayoutId id="2147484829" r:id="rId99"/>
    <p:sldLayoutId id="2147484830" r:id="rId100"/>
    <p:sldLayoutId id="2147484831" r:id="rId101"/>
    <p:sldLayoutId id="2147484832" r:id="rId102"/>
    <p:sldLayoutId id="2147484833" r:id="rId103"/>
    <p:sldLayoutId id="2147484834" r:id="rId104"/>
    <p:sldLayoutId id="2147484835" r:id="rId105"/>
    <p:sldLayoutId id="2147484836" r:id="rId106"/>
    <p:sldLayoutId id="2147484837" r:id="rId107"/>
    <p:sldLayoutId id="2147484838" r:id="rId108"/>
    <p:sldLayoutId id="2147484839" r:id="rId109"/>
    <p:sldLayoutId id="2147484840" r:id="rId110"/>
    <p:sldLayoutId id="2147484841" r:id="rId111"/>
    <p:sldLayoutId id="2147484842" r:id="rId112"/>
    <p:sldLayoutId id="2147484843" r:id="rId113"/>
    <p:sldLayoutId id="2147484844" r:id="rId114"/>
    <p:sldLayoutId id="2147484845" r:id="rId115"/>
    <p:sldLayoutId id="2147484846" r:id="rId116"/>
    <p:sldLayoutId id="2147484847"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9.png"/><Relationship Id="rId7"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15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5.xml"/><Relationship Id="rId4" Type="http://schemas.openxmlformats.org/officeDocument/2006/relationships/image" Target="../media/image92.jpeg"/></Relationships>
</file>

<file path=ppt/slides/_rels/slide2.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1.png"/><Relationship Id="rId3" Type="http://schemas.openxmlformats.org/officeDocument/2006/relationships/hyperlink" Target="https://www.facebook.com/kske.kt/" TargetMode="External"/><Relationship Id="rId7" Type="http://schemas.openxmlformats.org/officeDocument/2006/relationships/image" Target="../media/image57.png"/><Relationship Id="rId12" Type="http://schemas.openxmlformats.org/officeDocument/2006/relationships/hyperlink" Target="https://github.com/k14i" TargetMode="External"/><Relationship Id="rId2" Type="http://schemas.openxmlformats.org/officeDocument/2006/relationships/image" Target="../media/image54.png"/><Relationship Id="rId1" Type="http://schemas.openxmlformats.org/officeDocument/2006/relationships/slideLayout" Target="../slideLayouts/slideLayout33.xml"/><Relationship Id="rId6" Type="http://schemas.openxmlformats.org/officeDocument/2006/relationships/hyperlink" Target="https://twitter.com/kske_t" TargetMode="External"/><Relationship Id="rId11" Type="http://schemas.openxmlformats.org/officeDocument/2006/relationships/image" Target="../media/image60.svg"/><Relationship Id="rId5" Type="http://schemas.openxmlformats.org/officeDocument/2006/relationships/image" Target="../media/image56.svg"/><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hyperlink" Target="https://www.linkedin.com/in/keisuketakahashi/" TargetMode="External"/><Relationship Id="rId14" Type="http://schemas.openxmlformats.org/officeDocument/2006/relationships/image" Target="../media/image62.svg"/></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0.xml"/><Relationship Id="rId6" Type="http://schemas.openxmlformats.org/officeDocument/2006/relationships/hyperlink" Target="https://github.com/Torantulino/Auto-GPT" TargetMode="External"/><Relationship Id="rId5" Type="http://schemas.openxmlformats.org/officeDocument/2006/relationships/image" Target="../media/image95.png"/><Relationship Id="rId4" Type="http://schemas.openxmlformats.org/officeDocument/2006/relationships/hyperlink" Target="https://twitter.com/SigGravitas/status/164218149827840819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0.xml"/><Relationship Id="rId6" Type="http://schemas.openxmlformats.org/officeDocument/2006/relationships/hyperlink" Target="https://github.com/Torantulino/Auto-GPT" TargetMode="External"/><Relationship Id="rId5" Type="http://schemas.openxmlformats.org/officeDocument/2006/relationships/image" Target="../media/image95.png"/><Relationship Id="rId4" Type="http://schemas.openxmlformats.org/officeDocument/2006/relationships/hyperlink" Target="https://twitter.com/SigGravitas/status/1642181498278408193"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5.xml"/><Relationship Id="rId4" Type="http://schemas.openxmlformats.org/officeDocument/2006/relationships/image" Target="../media/image101.svg"/></Relationships>
</file>

<file path=ppt/slides/_rels/slide2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hyperlink" Target="https://qiita.com/kske_t/items/f04c2ed629417f6b2993" TargetMode="External"/><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4.png"/><Relationship Id="rId5" Type="http://schemas.openxmlformats.org/officeDocument/2006/relationships/hyperlink" Target="https://qiita.com/kske_t/items/f04c2ed629417f6b2993" TargetMode="External"/><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05.png"/><Relationship Id="rId5" Type="http://schemas.openxmlformats.org/officeDocument/2006/relationships/hyperlink" Target="https://qiita.com/kske_t/items/f04c2ed629417f6b2993" TargetMode="External"/><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hyperlink" Target="https://qiita.com/kske_t/items/b854e80e3a3c34513924" TargetMode="External"/><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08.png"/><Relationship Id="rId5" Type="http://schemas.openxmlformats.org/officeDocument/2006/relationships/hyperlink" Target="https://qiita.com/kske_t/items/b854e80e3a3c34513924" TargetMode="External"/><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5.xml"/><Relationship Id="rId4" Type="http://schemas.openxmlformats.org/officeDocument/2006/relationships/image" Target="../media/image65.jpeg"/></Relationships>
</file>

<file path=ppt/slides/_rels/slide3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10.png"/><Relationship Id="rId5" Type="http://schemas.openxmlformats.org/officeDocument/2006/relationships/hyperlink" Target="https://qiita.com/kske_t/items/ab470d065a6b51e97d63" TargetMode="External"/><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10.png"/><Relationship Id="rId5" Type="http://schemas.openxmlformats.org/officeDocument/2006/relationships/hyperlink" Target="https://qiita.com/kske_t/items/ab470d065a6b51e97d63" TargetMode="External"/><Relationship Id="rId4" Type="http://schemas.openxmlformats.org/officeDocument/2006/relationships/image" Target="../media/image107.png"/></Relationships>
</file>

<file path=ppt/slides/_rels/slide3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13.png"/><Relationship Id="rId4" Type="http://schemas.openxmlformats.org/officeDocument/2006/relationships/hyperlink" Target="https://qiita.com/kske_t/items/1f44a4296a0c1b34dc75"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hyperlink" Target="https://qiita.com/kske_t/items/1f44a4296a0c1b34dc75"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7.png"/><Relationship Id="rId1" Type="http://schemas.openxmlformats.org/officeDocument/2006/relationships/slideLayout" Target="../slideLayouts/slideLayout15.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E2F795-5AEC-54F4-97CD-8F30EED78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950" y="-1"/>
            <a:ext cx="6994525" cy="6994525"/>
          </a:xfrm>
          <a:prstGeom prst="rect">
            <a:avLst/>
          </a:prstGeom>
        </p:spPr>
      </p:pic>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a:xfrm>
            <a:off x="437277" y="2057400"/>
            <a:ext cx="9823498" cy="2354262"/>
          </a:xfrm>
          <a:solidFill>
            <a:schemeClr val="tx1">
              <a:alpha val="70000"/>
            </a:schemeClr>
          </a:solidFill>
        </p:spPr>
        <p:txBody>
          <a:bodyPr bIns="0" anchor="ctr" anchorCtr="0"/>
          <a:lstStyle/>
          <a:p>
            <a:r>
              <a:rPr lang="ja-JP" altLang="en-US" sz="4400">
                <a:solidFill>
                  <a:schemeClr val="accent5"/>
                </a:solidFill>
              </a:rPr>
              <a:t>プログラマ</a:t>
            </a:r>
            <a:r>
              <a:rPr lang="ja-JP" altLang="en-US" sz="4000"/>
              <a:t>のための</a:t>
            </a:r>
            <a:br>
              <a:rPr lang="ja-JP" altLang="en-US" sz="4000"/>
            </a:br>
            <a:r>
              <a:rPr lang="en-US" sz="4400" dirty="0" err="1"/>
              <a:t>ChatGPT</a:t>
            </a:r>
            <a:r>
              <a:rPr lang="ja-JP" altLang="en-US" sz="4400"/>
              <a:t>プロンプトエンジニアリング</a:t>
            </a:r>
            <a:br>
              <a:rPr lang="ja-JP" altLang="en-US" sz="4400"/>
            </a:br>
            <a:r>
              <a:rPr lang="en-US" sz="3600" dirty="0"/>
              <a:t>with</a:t>
            </a:r>
            <a:r>
              <a:rPr lang="en-US" sz="4400" dirty="0"/>
              <a:t> </a:t>
            </a:r>
            <a:r>
              <a:rPr lang="en-US" sz="4400" dirty="0">
                <a:solidFill>
                  <a:schemeClr val="accent5"/>
                </a:solidFill>
              </a:rPr>
              <a:t>Azure </a:t>
            </a:r>
            <a:r>
              <a:rPr lang="en-US" sz="4400" dirty="0" err="1">
                <a:solidFill>
                  <a:schemeClr val="accent5"/>
                </a:solidFill>
              </a:rPr>
              <a:t>OpenAI</a:t>
            </a:r>
            <a:r>
              <a:rPr lang="en-US" sz="4400" dirty="0">
                <a:solidFill>
                  <a:schemeClr val="accent5"/>
                </a:solidFill>
              </a:rPr>
              <a:t> Service</a:t>
            </a:r>
          </a:p>
        </p:txBody>
      </p:sp>
      <p:sp>
        <p:nvSpPr>
          <p:cNvPr id="17" name="Text Placeholder 16">
            <a:extLst>
              <a:ext uri="{FF2B5EF4-FFF2-40B4-BE49-F238E27FC236}">
                <a16:creationId xmlns:a16="http://schemas.microsoft.com/office/drawing/2014/main" id="{E3761BAF-F05B-1B42-9957-75C8587CAEBC}"/>
              </a:ext>
            </a:extLst>
          </p:cNvPr>
          <p:cNvSpPr>
            <a:spLocks noGrp="1"/>
          </p:cNvSpPr>
          <p:nvPr>
            <p:ph type="body" sz="quarter" idx="15"/>
          </p:nvPr>
        </p:nvSpPr>
        <p:spPr>
          <a:xfrm>
            <a:off x="451338" y="4436713"/>
            <a:ext cx="9795376" cy="738664"/>
          </a:xfrm>
        </p:spPr>
        <p:txBody>
          <a:bodyPr/>
          <a:lstStyle/>
          <a:p>
            <a:r>
              <a:rPr lang="en-US" dirty="0"/>
              <a:t>April, 2023</a:t>
            </a:r>
          </a:p>
          <a:p>
            <a:r>
              <a:rPr lang="en-US" dirty="0"/>
              <a:t>Keisuke Takahashi, Cloud Solution Architect (</a:t>
            </a:r>
            <a:r>
              <a:rPr lang="en-US" dirty="0" err="1"/>
              <a:t>Data&amp;Analytics</a:t>
            </a:r>
            <a:r>
              <a:rPr lang="en-US" dirty="0"/>
              <a:t>), Microsoft</a:t>
            </a:r>
          </a:p>
        </p:txBody>
      </p:sp>
      <p:sp>
        <p:nvSpPr>
          <p:cNvPr id="2" name="TextBox 1">
            <a:extLst>
              <a:ext uri="{FF2B5EF4-FFF2-40B4-BE49-F238E27FC236}">
                <a16:creationId xmlns:a16="http://schemas.microsoft.com/office/drawing/2014/main" id="{837889A1-A8EE-BC80-0B81-6F3D458CC36B}"/>
              </a:ext>
            </a:extLst>
          </p:cNvPr>
          <p:cNvSpPr txBox="1"/>
          <p:nvPr/>
        </p:nvSpPr>
        <p:spPr>
          <a:xfrm>
            <a:off x="-1" y="6811021"/>
            <a:ext cx="12436475" cy="183503"/>
          </a:xfrm>
          <a:prstGeom prst="rect">
            <a:avLst/>
          </a:prstGeom>
          <a:solidFill>
            <a:srgbClr val="FF0000"/>
          </a:solidFill>
        </p:spPr>
        <p:txBody>
          <a:bodyPr wrap="square" lIns="0" tIns="36000" rIns="0" bIns="36000" rtlCol="0">
            <a:spAutoFit/>
          </a:bodyPr>
          <a:lstStyle/>
          <a:p>
            <a:pPr algn="ctr">
              <a:lnSpc>
                <a:spcPct val="90000"/>
              </a:lnSpc>
              <a:spcAft>
                <a:spcPts val="600"/>
              </a:spcAft>
            </a:pPr>
            <a:r>
              <a:rPr lang="en-JP" sz="800" dirty="0">
                <a:solidFill>
                  <a:schemeClr val="bg1"/>
                </a:solidFill>
              </a:rPr>
              <a:t>※本セッションの内容は個人的見解に基づくものです。Microsoft サービスについての正確な情報については公式ドキュメントをご参照ください。</a:t>
            </a:r>
          </a:p>
        </p:txBody>
      </p:sp>
    </p:spTree>
    <p:extLst>
      <p:ext uri="{BB962C8B-B14F-4D97-AF65-F5344CB8AC3E}">
        <p14:creationId xmlns:p14="http://schemas.microsoft.com/office/powerpoint/2010/main" val="9698208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AF66E7-6B07-B071-45DD-F32E4AC7935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Title 1">
            <a:extLst>
              <a:ext uri="{FF2B5EF4-FFF2-40B4-BE49-F238E27FC236}">
                <a16:creationId xmlns:a16="http://schemas.microsoft.com/office/drawing/2014/main" id="{50836765-32FC-3CD8-5528-47BF31EEE745}"/>
              </a:ext>
            </a:extLst>
          </p:cNvPr>
          <p:cNvSpPr>
            <a:spLocks noGrp="1"/>
          </p:cNvSpPr>
          <p:nvPr>
            <p:ph type="title"/>
          </p:nvPr>
        </p:nvSpPr>
        <p:spPr/>
        <p:txBody>
          <a:bodyPr/>
          <a:lstStyle/>
          <a:p>
            <a:endParaRPr lang="en-JP"/>
          </a:p>
        </p:txBody>
      </p:sp>
      <p:pic>
        <p:nvPicPr>
          <p:cNvPr id="5" name="Picture 4">
            <a:extLst>
              <a:ext uri="{FF2B5EF4-FFF2-40B4-BE49-F238E27FC236}">
                <a16:creationId xmlns:a16="http://schemas.microsoft.com/office/drawing/2014/main" id="{1521F735-41F9-DA04-4464-451784256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96" y="405496"/>
            <a:ext cx="11527482" cy="5371781"/>
          </a:xfrm>
          <a:prstGeom prst="rect">
            <a:avLst/>
          </a:prstGeom>
        </p:spPr>
      </p:pic>
      <p:sp>
        <p:nvSpPr>
          <p:cNvPr id="7" name="TextBox 6">
            <a:extLst>
              <a:ext uri="{FF2B5EF4-FFF2-40B4-BE49-F238E27FC236}">
                <a16:creationId xmlns:a16="http://schemas.microsoft.com/office/drawing/2014/main" id="{A5A553E4-59F5-15C0-5AF4-A5F44E270162}"/>
              </a:ext>
            </a:extLst>
          </p:cNvPr>
          <p:cNvSpPr txBox="1"/>
          <p:nvPr/>
        </p:nvSpPr>
        <p:spPr>
          <a:xfrm>
            <a:off x="4010450" y="6004560"/>
            <a:ext cx="4442563" cy="627864"/>
          </a:xfrm>
          <a:prstGeom prst="rect">
            <a:avLst/>
          </a:prstGeom>
          <a:solidFill>
            <a:schemeClr val="tx1">
              <a:alpha val="70227"/>
            </a:schemeClr>
          </a:solidFill>
          <a:ln>
            <a:noFill/>
          </a:ln>
        </p:spPr>
        <p:txBody>
          <a:bodyPr wrap="none" lIns="182880" tIns="146304" rIns="182880" bIns="146304" rtlCol="0">
            <a:spAutoFit/>
          </a:bodyPr>
          <a:lstStyle/>
          <a:p>
            <a:pPr algn="ctr">
              <a:lnSpc>
                <a:spcPct val="90000"/>
              </a:lnSpc>
              <a:spcAft>
                <a:spcPts val="600"/>
              </a:spcAft>
            </a:pPr>
            <a:r>
              <a:rPr lang="en-JP" sz="2400" dirty="0">
                <a:solidFill>
                  <a:schemeClr val="bg1"/>
                </a:solidFill>
              </a:rPr>
              <a:t>怠惰</a:t>
            </a:r>
            <a:r>
              <a:rPr lang="ja-JP" altLang="en-US" sz="2400">
                <a:solidFill>
                  <a:schemeClr val="bg1"/>
                </a:solidFill>
              </a:rPr>
              <a:t> </a:t>
            </a:r>
            <a:r>
              <a:rPr lang="en-US" altLang="ja-JP" sz="2400" dirty="0">
                <a:solidFill>
                  <a:schemeClr val="bg1"/>
                </a:solidFill>
              </a:rPr>
              <a:t>= </a:t>
            </a:r>
            <a:r>
              <a:rPr lang="ja-JP" altLang="en-US" sz="2400">
                <a:solidFill>
                  <a:schemeClr val="bg1"/>
                </a:solidFill>
              </a:rPr>
              <a:t>効率と再利用性の追求</a:t>
            </a:r>
            <a:endParaRPr lang="en-JP" sz="2400" dirty="0">
              <a:solidFill>
                <a:schemeClr val="bg1"/>
              </a:solidFill>
            </a:endParaRPr>
          </a:p>
        </p:txBody>
      </p:sp>
    </p:spTree>
    <p:extLst>
      <p:ext uri="{BB962C8B-B14F-4D97-AF65-F5344CB8AC3E}">
        <p14:creationId xmlns:p14="http://schemas.microsoft.com/office/powerpoint/2010/main" val="19163486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6E0C7C-2CB3-3CC9-86D7-F92245963F12}"/>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Title 1">
            <a:extLst>
              <a:ext uri="{FF2B5EF4-FFF2-40B4-BE49-F238E27FC236}">
                <a16:creationId xmlns:a16="http://schemas.microsoft.com/office/drawing/2014/main" id="{3BDECC61-F242-7DF0-1156-C36C86781447}"/>
              </a:ext>
            </a:extLst>
          </p:cNvPr>
          <p:cNvSpPr>
            <a:spLocks noGrp="1"/>
          </p:cNvSpPr>
          <p:nvPr>
            <p:ph type="title"/>
          </p:nvPr>
        </p:nvSpPr>
        <p:spPr/>
        <p:txBody>
          <a:bodyPr/>
          <a:lstStyle/>
          <a:p>
            <a:endParaRPr lang="en-JP"/>
          </a:p>
        </p:txBody>
      </p:sp>
      <p:pic>
        <p:nvPicPr>
          <p:cNvPr id="5" name="Picture 4">
            <a:extLst>
              <a:ext uri="{FF2B5EF4-FFF2-40B4-BE49-F238E27FC236}">
                <a16:creationId xmlns:a16="http://schemas.microsoft.com/office/drawing/2014/main" id="{53BD83C6-05AD-E62C-599A-0182C8B7E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58" y="405496"/>
            <a:ext cx="11537157" cy="5230178"/>
          </a:xfrm>
          <a:prstGeom prst="rect">
            <a:avLst/>
          </a:prstGeom>
        </p:spPr>
      </p:pic>
      <p:sp>
        <p:nvSpPr>
          <p:cNvPr id="7" name="TextBox 6">
            <a:extLst>
              <a:ext uri="{FF2B5EF4-FFF2-40B4-BE49-F238E27FC236}">
                <a16:creationId xmlns:a16="http://schemas.microsoft.com/office/drawing/2014/main" id="{306A9F09-33B0-9148-71A4-CF6034F10C66}"/>
              </a:ext>
            </a:extLst>
          </p:cNvPr>
          <p:cNvSpPr txBox="1"/>
          <p:nvPr/>
        </p:nvSpPr>
        <p:spPr>
          <a:xfrm>
            <a:off x="3010983" y="6004560"/>
            <a:ext cx="6441507" cy="627864"/>
          </a:xfrm>
          <a:prstGeom prst="rect">
            <a:avLst/>
          </a:prstGeom>
          <a:solidFill>
            <a:schemeClr val="tx1">
              <a:alpha val="70319"/>
            </a:schemeClr>
          </a:solidFill>
        </p:spPr>
        <p:txBody>
          <a:bodyPr wrap="none" lIns="182880" tIns="146304" rIns="182880" bIns="146304" rtlCol="0">
            <a:spAutoFit/>
          </a:bodyPr>
          <a:lstStyle/>
          <a:p>
            <a:pPr algn="ctr">
              <a:lnSpc>
                <a:spcPct val="90000"/>
              </a:lnSpc>
              <a:spcAft>
                <a:spcPts val="600"/>
              </a:spcAft>
            </a:pPr>
            <a:r>
              <a:rPr lang="ja-JP" altLang="en-US" sz="2400">
                <a:solidFill>
                  <a:schemeClr val="bg1"/>
                </a:solidFill>
              </a:rPr>
              <a:t>短気 </a:t>
            </a:r>
            <a:r>
              <a:rPr lang="en-US" altLang="ja-JP" sz="2400" dirty="0">
                <a:solidFill>
                  <a:schemeClr val="bg1"/>
                </a:solidFill>
              </a:rPr>
              <a:t>= </a:t>
            </a:r>
            <a:r>
              <a:rPr lang="ja-JP" altLang="en-US" sz="2400">
                <a:solidFill>
                  <a:schemeClr val="bg1"/>
                </a:solidFill>
              </a:rPr>
              <a:t>待ち時間の短縮</a:t>
            </a:r>
            <a:r>
              <a:rPr lang="en-US" altLang="ja-JP" sz="2400" dirty="0">
                <a:solidFill>
                  <a:schemeClr val="bg1"/>
                </a:solidFill>
              </a:rPr>
              <a:t>, </a:t>
            </a:r>
            <a:r>
              <a:rPr lang="ja-JP" altLang="en-US" sz="2400">
                <a:solidFill>
                  <a:schemeClr val="bg1"/>
                </a:solidFill>
              </a:rPr>
              <a:t>スピーディーな修正</a:t>
            </a:r>
            <a:endParaRPr lang="en-JP" sz="2400" dirty="0">
              <a:solidFill>
                <a:schemeClr val="bg1"/>
              </a:solidFill>
            </a:endParaRPr>
          </a:p>
        </p:txBody>
      </p:sp>
    </p:spTree>
    <p:extLst>
      <p:ext uri="{BB962C8B-B14F-4D97-AF65-F5344CB8AC3E}">
        <p14:creationId xmlns:p14="http://schemas.microsoft.com/office/powerpoint/2010/main" val="29658046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937696-E861-2DE7-9CAA-80482F6AE3D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Title 1">
            <a:extLst>
              <a:ext uri="{FF2B5EF4-FFF2-40B4-BE49-F238E27FC236}">
                <a16:creationId xmlns:a16="http://schemas.microsoft.com/office/drawing/2014/main" id="{EA9FF380-AA37-6C9B-36D6-3028182D5B28}"/>
              </a:ext>
            </a:extLst>
          </p:cNvPr>
          <p:cNvSpPr>
            <a:spLocks noGrp="1"/>
          </p:cNvSpPr>
          <p:nvPr>
            <p:ph type="title"/>
          </p:nvPr>
        </p:nvSpPr>
        <p:spPr/>
        <p:txBody>
          <a:bodyPr/>
          <a:lstStyle/>
          <a:p>
            <a:endParaRPr lang="en-JP"/>
          </a:p>
        </p:txBody>
      </p:sp>
      <p:pic>
        <p:nvPicPr>
          <p:cNvPr id="5" name="Picture 4">
            <a:extLst>
              <a:ext uri="{FF2B5EF4-FFF2-40B4-BE49-F238E27FC236}">
                <a16:creationId xmlns:a16="http://schemas.microsoft.com/office/drawing/2014/main" id="{A1E828ED-AA90-EB6E-8B41-6BE63CBAA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16" y="405496"/>
            <a:ext cx="11561630" cy="5684360"/>
          </a:xfrm>
          <a:prstGeom prst="rect">
            <a:avLst/>
          </a:prstGeom>
        </p:spPr>
      </p:pic>
      <p:sp>
        <p:nvSpPr>
          <p:cNvPr id="7" name="TextBox 6">
            <a:extLst>
              <a:ext uri="{FF2B5EF4-FFF2-40B4-BE49-F238E27FC236}">
                <a16:creationId xmlns:a16="http://schemas.microsoft.com/office/drawing/2014/main" id="{C7DA3ECC-5C6B-6D78-3BF3-DA0F8E10B8DA}"/>
              </a:ext>
            </a:extLst>
          </p:cNvPr>
          <p:cNvSpPr txBox="1"/>
          <p:nvPr/>
        </p:nvSpPr>
        <p:spPr>
          <a:xfrm>
            <a:off x="1933765" y="6004560"/>
            <a:ext cx="8595944" cy="627864"/>
          </a:xfrm>
          <a:prstGeom prst="rect">
            <a:avLst/>
          </a:prstGeom>
          <a:solidFill>
            <a:schemeClr val="tx1">
              <a:alpha val="69791"/>
            </a:schemeClr>
          </a:solidFill>
        </p:spPr>
        <p:txBody>
          <a:bodyPr wrap="none" lIns="182880" tIns="146304" rIns="182880" bIns="146304" rtlCol="0">
            <a:spAutoFit/>
          </a:bodyPr>
          <a:lstStyle/>
          <a:p>
            <a:pPr algn="ctr">
              <a:lnSpc>
                <a:spcPct val="90000"/>
              </a:lnSpc>
              <a:spcAft>
                <a:spcPts val="600"/>
              </a:spcAft>
            </a:pPr>
            <a:r>
              <a:rPr lang="en-JP" sz="2400" dirty="0">
                <a:solidFill>
                  <a:schemeClr val="bg1"/>
                </a:solidFill>
              </a:rPr>
              <a:t>傲慢</a:t>
            </a:r>
            <a:r>
              <a:rPr lang="ja-JP" altLang="en-US" sz="2400">
                <a:solidFill>
                  <a:schemeClr val="bg1"/>
                </a:solidFill>
              </a:rPr>
              <a:t> </a:t>
            </a:r>
            <a:r>
              <a:rPr lang="en-US" altLang="ja-JP" sz="2400" dirty="0">
                <a:solidFill>
                  <a:schemeClr val="bg1"/>
                </a:solidFill>
              </a:rPr>
              <a:t>= </a:t>
            </a:r>
            <a:r>
              <a:rPr lang="ja-JP" altLang="en-US" sz="2400">
                <a:solidFill>
                  <a:schemeClr val="bg1"/>
                </a:solidFill>
              </a:rPr>
              <a:t>クリティカルシンキング</a:t>
            </a:r>
            <a:r>
              <a:rPr lang="en-US" altLang="ja-JP" sz="2400" dirty="0">
                <a:solidFill>
                  <a:schemeClr val="bg1"/>
                </a:solidFill>
              </a:rPr>
              <a:t>, </a:t>
            </a:r>
            <a:r>
              <a:rPr lang="ja-JP" altLang="en-US" sz="2400">
                <a:solidFill>
                  <a:schemeClr val="bg1"/>
                </a:solidFill>
              </a:rPr>
              <a:t>技術や実装に対する自信</a:t>
            </a:r>
            <a:endParaRPr lang="en-JP" sz="2400" dirty="0">
              <a:solidFill>
                <a:schemeClr val="bg1"/>
              </a:solidFill>
            </a:endParaRPr>
          </a:p>
        </p:txBody>
      </p:sp>
    </p:spTree>
    <p:extLst>
      <p:ext uri="{BB962C8B-B14F-4D97-AF65-F5344CB8AC3E}">
        <p14:creationId xmlns:p14="http://schemas.microsoft.com/office/powerpoint/2010/main" val="773135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BCE875-9562-54CE-3908-50AFA1DBEAFB}"/>
              </a:ext>
            </a:extLst>
          </p:cNvPr>
          <p:cNvPicPr>
            <a:picLocks noChangeAspect="1"/>
          </p:cNvPicPr>
          <p:nvPr/>
        </p:nvPicPr>
        <p:blipFill rotWithShape="1">
          <a:blip r:embed="rId2">
            <a:extLst>
              <a:ext uri="{28A0092B-C50C-407E-A947-70E740481C1C}">
                <a14:useLocalDpi xmlns:a14="http://schemas.microsoft.com/office/drawing/2010/main" val="0"/>
              </a:ext>
            </a:extLst>
          </a:blip>
          <a:srcRect t="9174" b="34434"/>
          <a:stretch/>
        </p:blipFill>
        <p:spPr>
          <a:xfrm>
            <a:off x="0" y="0"/>
            <a:ext cx="12448906" cy="7020000"/>
          </a:xfrm>
          <a:prstGeom prst="rect">
            <a:avLst/>
          </a:prstGeom>
        </p:spPr>
      </p:pic>
      <p:sp>
        <p:nvSpPr>
          <p:cNvPr id="2" name="Title 1">
            <a:extLst>
              <a:ext uri="{FF2B5EF4-FFF2-40B4-BE49-F238E27FC236}">
                <a16:creationId xmlns:a16="http://schemas.microsoft.com/office/drawing/2014/main" id="{CABCFC1F-1016-575B-A731-6394883BE5C7}"/>
              </a:ext>
            </a:extLst>
          </p:cNvPr>
          <p:cNvSpPr>
            <a:spLocks noGrp="1"/>
          </p:cNvSpPr>
          <p:nvPr>
            <p:ph type="title"/>
          </p:nvPr>
        </p:nvSpPr>
        <p:spPr/>
        <p:txBody>
          <a:bodyPr/>
          <a:lstStyle/>
          <a:p>
            <a:r>
              <a:rPr lang="en-JP" dirty="0">
                <a:solidFill>
                  <a:schemeClr val="bg1"/>
                </a:solidFill>
              </a:rPr>
              <a:t>個人的見解</a:t>
            </a:r>
            <a:r>
              <a:rPr lang="en-US" dirty="0">
                <a:solidFill>
                  <a:schemeClr val="bg1"/>
                </a:solidFill>
              </a:rPr>
              <a:t>: </a:t>
            </a:r>
            <a:r>
              <a:rPr lang="en-JP" dirty="0">
                <a:solidFill>
                  <a:schemeClr val="bg1"/>
                </a:solidFill>
              </a:rPr>
              <a:t>「プログラマの三大美徳」今日での解釈例</a:t>
            </a:r>
          </a:p>
        </p:txBody>
      </p:sp>
      <p:sp>
        <p:nvSpPr>
          <p:cNvPr id="6" name="TextBox 5">
            <a:extLst>
              <a:ext uri="{FF2B5EF4-FFF2-40B4-BE49-F238E27FC236}">
                <a16:creationId xmlns:a16="http://schemas.microsoft.com/office/drawing/2014/main" id="{49A37C39-9B4F-ECA0-5757-0CCE9925228F}"/>
              </a:ext>
            </a:extLst>
          </p:cNvPr>
          <p:cNvSpPr txBox="1"/>
          <p:nvPr/>
        </p:nvSpPr>
        <p:spPr>
          <a:xfrm>
            <a:off x="146251" y="1644242"/>
            <a:ext cx="2164695" cy="1301895"/>
          </a:xfrm>
          <a:prstGeom prst="rect">
            <a:avLst/>
          </a:prstGeom>
          <a:noFill/>
        </p:spPr>
        <p:txBody>
          <a:bodyPr wrap="none" lIns="182880" tIns="146304" rIns="182880" bIns="146304" rtlCol="0">
            <a:spAutoFit/>
          </a:bodyPr>
          <a:lstStyle/>
          <a:p>
            <a:pPr algn="ctr">
              <a:lnSpc>
                <a:spcPct val="90000"/>
              </a:lnSpc>
              <a:spcAft>
                <a:spcPts val="600"/>
              </a:spcAft>
            </a:pPr>
            <a:r>
              <a:rPr lang="en-JP" sz="1400" dirty="0">
                <a:gradFill>
                  <a:gsLst>
                    <a:gs pos="2917">
                      <a:schemeClr val="tx1"/>
                    </a:gs>
                    <a:gs pos="30000">
                      <a:schemeClr val="tx1"/>
                    </a:gs>
                  </a:gsLst>
                  <a:lin ang="5400000" scaled="0"/>
                </a:gradFill>
              </a:rPr>
              <a:t>「怠惰」</a:t>
            </a:r>
          </a:p>
          <a:p>
            <a:pPr algn="ctr">
              <a:lnSpc>
                <a:spcPct val="90000"/>
              </a:lnSpc>
              <a:spcAft>
                <a:spcPts val="600"/>
              </a:spcAft>
            </a:pPr>
            <a:r>
              <a:rPr lang="ja-JP" altLang="en-US" sz="1400">
                <a:gradFill>
                  <a:gsLst>
                    <a:gs pos="2917">
                      <a:schemeClr val="tx1"/>
                    </a:gs>
                    <a:gs pos="30000">
                      <a:schemeClr val="tx1"/>
                    </a:gs>
                  </a:gsLst>
                  <a:lin ang="5400000" scaled="0"/>
                </a:gradFill>
              </a:rPr>
              <a:t>効率と再利用性の追求</a:t>
            </a:r>
            <a:endParaRPr lang="en-US" altLang="ja-JP" sz="1400" dirty="0">
              <a:gradFill>
                <a:gsLst>
                  <a:gs pos="2917">
                    <a:schemeClr val="tx1"/>
                  </a:gs>
                  <a:gs pos="30000">
                    <a:schemeClr val="tx1"/>
                  </a:gs>
                </a:gsLst>
                <a:lin ang="5400000" scaled="0"/>
              </a:gradFill>
            </a:endParaRPr>
          </a:p>
          <a:p>
            <a:pPr algn="ctr">
              <a:lnSpc>
                <a:spcPct val="90000"/>
              </a:lnSpc>
              <a:spcAft>
                <a:spcPts val="600"/>
              </a:spcAft>
            </a:pPr>
            <a:r>
              <a:rPr lang="ja-JP" altLang="en-US" sz="1400">
                <a:gradFill>
                  <a:gsLst>
                    <a:gs pos="2917">
                      <a:schemeClr val="tx1"/>
                    </a:gs>
                    <a:gs pos="30000">
                      <a:schemeClr val="tx1"/>
                    </a:gs>
                  </a:gsLst>
                  <a:lin ang="5400000" scaled="0"/>
                </a:gradFill>
              </a:rPr>
              <a:t>↓</a:t>
            </a:r>
            <a:endParaRPr lang="en-US" altLang="ja-JP" sz="1400" dirty="0">
              <a:gradFill>
                <a:gsLst>
                  <a:gs pos="2917">
                    <a:schemeClr val="tx1"/>
                  </a:gs>
                  <a:gs pos="30000">
                    <a:schemeClr val="tx1"/>
                  </a:gs>
                </a:gsLst>
                <a:lin ang="5400000" scaled="0"/>
              </a:gradFill>
            </a:endParaRPr>
          </a:p>
          <a:p>
            <a:pPr algn="ctr">
              <a:lnSpc>
                <a:spcPct val="90000"/>
              </a:lnSpc>
              <a:spcAft>
                <a:spcPts val="600"/>
              </a:spcAft>
            </a:pPr>
            <a:r>
              <a:rPr lang="ja-JP" altLang="en-US" sz="1400">
                <a:gradFill>
                  <a:gsLst>
                    <a:gs pos="2917">
                      <a:schemeClr val="tx1"/>
                    </a:gs>
                    <a:gs pos="30000">
                      <a:schemeClr val="tx1"/>
                    </a:gs>
                  </a:gsLst>
                  <a:lin ang="5400000" scaled="0"/>
                </a:gradFill>
              </a:rPr>
              <a:t>自動化・モジュール化</a:t>
            </a:r>
            <a:endParaRPr lang="en-JP" sz="14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9E0F92BC-BC76-BA87-E07B-9901B8F7612F}"/>
              </a:ext>
            </a:extLst>
          </p:cNvPr>
          <p:cNvSpPr txBox="1"/>
          <p:nvPr/>
        </p:nvSpPr>
        <p:spPr>
          <a:xfrm>
            <a:off x="4690629" y="1754697"/>
            <a:ext cx="3330079" cy="1301895"/>
          </a:xfrm>
          <a:prstGeom prst="rect">
            <a:avLst/>
          </a:prstGeom>
          <a:noFill/>
        </p:spPr>
        <p:txBody>
          <a:bodyPr wrap="none" lIns="182880" tIns="146304" rIns="182880" bIns="146304" rtlCol="0">
            <a:spAutoFit/>
          </a:bodyPr>
          <a:lstStyle/>
          <a:p>
            <a:pPr algn="ctr">
              <a:lnSpc>
                <a:spcPct val="90000"/>
              </a:lnSpc>
              <a:spcAft>
                <a:spcPts val="600"/>
              </a:spcAft>
            </a:pPr>
            <a:r>
              <a:rPr lang="en-JP" sz="1400" dirty="0">
                <a:gradFill>
                  <a:gsLst>
                    <a:gs pos="2917">
                      <a:schemeClr val="tx1"/>
                    </a:gs>
                    <a:gs pos="30000">
                      <a:schemeClr val="tx1"/>
                    </a:gs>
                  </a:gsLst>
                  <a:lin ang="5400000" scaled="0"/>
                </a:gradFill>
              </a:rPr>
              <a:t>「短気」</a:t>
            </a:r>
          </a:p>
          <a:p>
            <a:pPr algn="ctr">
              <a:lnSpc>
                <a:spcPct val="90000"/>
              </a:lnSpc>
              <a:spcAft>
                <a:spcPts val="600"/>
              </a:spcAft>
            </a:pPr>
            <a:r>
              <a:rPr lang="ja-JP" altLang="en-US" sz="1400">
                <a:gradFill>
                  <a:gsLst>
                    <a:gs pos="2917">
                      <a:schemeClr val="tx1"/>
                    </a:gs>
                    <a:gs pos="30000">
                      <a:schemeClr val="tx1"/>
                    </a:gs>
                  </a:gsLst>
                  <a:lin ang="5400000" scaled="0"/>
                </a:gradFill>
              </a:rPr>
              <a:t>待ち時間の短縮</a:t>
            </a:r>
            <a:r>
              <a:rPr lang="en-US" altLang="ja-JP" sz="1400" dirty="0">
                <a:gradFill>
                  <a:gsLst>
                    <a:gs pos="2917">
                      <a:schemeClr val="tx1"/>
                    </a:gs>
                    <a:gs pos="30000">
                      <a:schemeClr val="tx1"/>
                    </a:gs>
                  </a:gsLst>
                  <a:lin ang="5400000" scaled="0"/>
                </a:gradFill>
              </a:rPr>
              <a:t>, </a:t>
            </a:r>
            <a:r>
              <a:rPr lang="ja-JP" altLang="en-US" sz="1400">
                <a:gradFill>
                  <a:gsLst>
                    <a:gs pos="2917">
                      <a:schemeClr val="tx1"/>
                    </a:gs>
                    <a:gs pos="30000">
                      <a:schemeClr val="tx1"/>
                    </a:gs>
                  </a:gsLst>
                  <a:lin ang="5400000" scaled="0"/>
                </a:gradFill>
              </a:rPr>
              <a:t>スピーディーな修正</a:t>
            </a:r>
            <a:endParaRPr lang="en-US" altLang="ja-JP" sz="1400" dirty="0">
              <a:gradFill>
                <a:gsLst>
                  <a:gs pos="2917">
                    <a:schemeClr val="tx1"/>
                  </a:gs>
                  <a:gs pos="30000">
                    <a:schemeClr val="tx1"/>
                  </a:gs>
                </a:gsLst>
                <a:lin ang="5400000" scaled="0"/>
              </a:gradFill>
            </a:endParaRPr>
          </a:p>
          <a:p>
            <a:pPr algn="ctr">
              <a:lnSpc>
                <a:spcPct val="90000"/>
              </a:lnSpc>
              <a:spcAft>
                <a:spcPts val="600"/>
              </a:spcAft>
            </a:pPr>
            <a:r>
              <a:rPr lang="ja-JP" altLang="en-US" sz="1400">
                <a:gradFill>
                  <a:gsLst>
                    <a:gs pos="2917">
                      <a:schemeClr val="tx1"/>
                    </a:gs>
                    <a:gs pos="30000">
                      <a:schemeClr val="tx1"/>
                    </a:gs>
                  </a:gsLst>
                  <a:lin ang="5400000" scaled="0"/>
                </a:gradFill>
              </a:rPr>
              <a:t>↓</a:t>
            </a:r>
            <a:endParaRPr lang="en-US" altLang="ja-JP" sz="1400" dirty="0">
              <a:gradFill>
                <a:gsLst>
                  <a:gs pos="2917">
                    <a:schemeClr val="tx1"/>
                  </a:gs>
                  <a:gs pos="30000">
                    <a:schemeClr val="tx1"/>
                  </a:gs>
                </a:gsLst>
                <a:lin ang="5400000" scaled="0"/>
              </a:gradFill>
            </a:endParaRPr>
          </a:p>
          <a:p>
            <a:pPr algn="ctr">
              <a:lnSpc>
                <a:spcPct val="90000"/>
              </a:lnSpc>
              <a:spcAft>
                <a:spcPts val="600"/>
              </a:spcAft>
            </a:pPr>
            <a:r>
              <a:rPr lang="en-US" sz="1400" dirty="0" err="1">
                <a:gradFill>
                  <a:gsLst>
                    <a:gs pos="2917">
                      <a:schemeClr val="tx1"/>
                    </a:gs>
                    <a:gs pos="30000">
                      <a:schemeClr val="tx1"/>
                    </a:gs>
                  </a:gsLst>
                  <a:lin ang="5400000" scaled="0"/>
                </a:gradFill>
              </a:rPr>
              <a:t>アジャイル</a:t>
            </a:r>
            <a:endParaRPr lang="en-JP" sz="1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D8F1D124-2F19-AC0C-9D2F-43AA5529B8E7}"/>
              </a:ext>
            </a:extLst>
          </p:cNvPr>
          <p:cNvSpPr/>
          <p:nvPr/>
        </p:nvSpPr>
        <p:spPr bwMode="auto">
          <a:xfrm>
            <a:off x="-1" y="5466532"/>
            <a:ext cx="12448905" cy="947956"/>
          </a:xfrm>
          <a:prstGeom prst="rect">
            <a:avLst/>
          </a:prstGeom>
          <a:solidFill>
            <a:schemeClr val="accent1">
              <a:alpha val="79585"/>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63DA7F56-7886-1A20-05BF-810C11300A91}"/>
              </a:ext>
            </a:extLst>
          </p:cNvPr>
          <p:cNvSpPr txBox="1"/>
          <p:nvPr/>
        </p:nvSpPr>
        <p:spPr>
          <a:xfrm>
            <a:off x="465138" y="5560406"/>
            <a:ext cx="1267015"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gradFill>
                  <a:gsLst>
                    <a:gs pos="2917">
                      <a:schemeClr val="tx1"/>
                    </a:gs>
                    <a:gs pos="30000">
                      <a:schemeClr val="tx1"/>
                    </a:gs>
                  </a:gsLst>
                  <a:lin ang="5400000" scaled="0"/>
                </a:gradFill>
              </a:rPr>
              <a:t>スコープ:</a:t>
            </a:r>
          </a:p>
          <a:p>
            <a:pPr algn="ctr">
              <a:lnSpc>
                <a:spcPct val="90000"/>
              </a:lnSpc>
              <a:spcAft>
                <a:spcPts val="600"/>
              </a:spcAft>
            </a:pPr>
            <a:r>
              <a:rPr lang="en-JP" sz="1400" dirty="0">
                <a:gradFill>
                  <a:gsLst>
                    <a:gs pos="2917">
                      <a:schemeClr val="tx1"/>
                    </a:gs>
                    <a:gs pos="30000">
                      <a:schemeClr val="tx1"/>
                    </a:gs>
                  </a:gsLst>
                  <a:lin ang="5400000" scaled="0"/>
                </a:gradFill>
              </a:rPr>
              <a:t>プログラマ</a:t>
            </a:r>
          </a:p>
        </p:txBody>
      </p:sp>
      <p:sp>
        <p:nvSpPr>
          <p:cNvPr id="11" name="TextBox 10">
            <a:extLst>
              <a:ext uri="{FF2B5EF4-FFF2-40B4-BE49-F238E27FC236}">
                <a16:creationId xmlns:a16="http://schemas.microsoft.com/office/drawing/2014/main" id="{9E55798A-194B-FC56-96C7-06454FB75477}"/>
              </a:ext>
            </a:extLst>
          </p:cNvPr>
          <p:cNvSpPr txBox="1"/>
          <p:nvPr/>
        </p:nvSpPr>
        <p:spPr>
          <a:xfrm>
            <a:off x="5205460" y="5560406"/>
            <a:ext cx="1805624"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gradFill>
                  <a:gsLst>
                    <a:gs pos="2917">
                      <a:schemeClr val="tx1"/>
                    </a:gs>
                    <a:gs pos="30000">
                      <a:schemeClr val="tx1"/>
                    </a:gs>
                  </a:gsLst>
                  <a:lin ang="5400000" scaled="0"/>
                </a:gradFill>
              </a:rPr>
              <a:t>スコープ:</a:t>
            </a:r>
          </a:p>
          <a:p>
            <a:pPr algn="ctr">
              <a:lnSpc>
                <a:spcPct val="90000"/>
              </a:lnSpc>
              <a:spcAft>
                <a:spcPts val="600"/>
              </a:spcAft>
            </a:pPr>
            <a:r>
              <a:rPr lang="en-JP" sz="1400" dirty="0">
                <a:gradFill>
                  <a:gsLst>
                    <a:gs pos="2917">
                      <a:schemeClr val="tx1"/>
                    </a:gs>
                    <a:gs pos="30000">
                      <a:schemeClr val="tx1"/>
                    </a:gs>
                  </a:gsLst>
                  <a:lin ang="5400000" scaled="0"/>
                </a:gradFill>
              </a:rPr>
              <a:t>プロダクトチーム</a:t>
            </a:r>
          </a:p>
        </p:txBody>
      </p:sp>
      <p:sp>
        <p:nvSpPr>
          <p:cNvPr id="12" name="TextBox 11">
            <a:extLst>
              <a:ext uri="{FF2B5EF4-FFF2-40B4-BE49-F238E27FC236}">
                <a16:creationId xmlns:a16="http://schemas.microsoft.com/office/drawing/2014/main" id="{438E5530-EA0D-0E35-B91B-7CD4EE3B43EE}"/>
              </a:ext>
            </a:extLst>
          </p:cNvPr>
          <p:cNvSpPr txBox="1"/>
          <p:nvPr/>
        </p:nvSpPr>
        <p:spPr>
          <a:xfrm>
            <a:off x="10935997" y="5560406"/>
            <a:ext cx="1267015" cy="760208"/>
          </a:xfrm>
          <a:prstGeom prst="rect">
            <a:avLst/>
          </a:prstGeom>
          <a:noFill/>
        </p:spPr>
        <p:txBody>
          <a:bodyPr wrap="none" lIns="182880" tIns="146304" rIns="182880" bIns="146304" rtlCol="0">
            <a:spAutoFit/>
          </a:bodyPr>
          <a:lstStyle/>
          <a:p>
            <a:pPr algn="ctr">
              <a:lnSpc>
                <a:spcPct val="90000"/>
              </a:lnSpc>
              <a:spcAft>
                <a:spcPts val="600"/>
              </a:spcAft>
            </a:pPr>
            <a:r>
              <a:rPr lang="en-JP" sz="1400" dirty="0">
                <a:gradFill>
                  <a:gsLst>
                    <a:gs pos="2917">
                      <a:schemeClr val="tx1"/>
                    </a:gs>
                    <a:gs pos="30000">
                      <a:schemeClr val="tx1"/>
                    </a:gs>
                  </a:gsLst>
                  <a:lin ang="5400000" scaled="0"/>
                </a:gradFill>
              </a:rPr>
              <a:t>スコープ:</a:t>
            </a:r>
          </a:p>
          <a:p>
            <a:pPr algn="ctr">
              <a:lnSpc>
                <a:spcPct val="90000"/>
              </a:lnSpc>
              <a:spcAft>
                <a:spcPts val="600"/>
              </a:spcAft>
            </a:pPr>
            <a:r>
              <a:rPr lang="en-JP" sz="1400" dirty="0">
                <a:gradFill>
                  <a:gsLst>
                    <a:gs pos="2917">
                      <a:schemeClr val="tx1"/>
                    </a:gs>
                    <a:gs pos="30000">
                      <a:schemeClr val="tx1"/>
                    </a:gs>
                  </a:gsLst>
                  <a:lin ang="5400000" scaled="0"/>
                </a:gradFill>
              </a:rPr>
              <a:t>プログラマ</a:t>
            </a:r>
          </a:p>
        </p:txBody>
      </p:sp>
      <p:sp>
        <p:nvSpPr>
          <p:cNvPr id="13" name="Rectangle 12">
            <a:extLst>
              <a:ext uri="{FF2B5EF4-FFF2-40B4-BE49-F238E27FC236}">
                <a16:creationId xmlns:a16="http://schemas.microsoft.com/office/drawing/2014/main" id="{03446826-AD18-BAB6-B35E-2680ECF997BC}"/>
              </a:ext>
            </a:extLst>
          </p:cNvPr>
          <p:cNvSpPr/>
          <p:nvPr/>
        </p:nvSpPr>
        <p:spPr bwMode="auto">
          <a:xfrm>
            <a:off x="10536571" y="2575420"/>
            <a:ext cx="1899903" cy="226504"/>
          </a:xfrm>
          <a:prstGeom prst="rect">
            <a:avLst/>
          </a:prstGeom>
          <a:solidFill>
            <a:schemeClr val="bg1">
              <a:alpha val="79585"/>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709DB426-389C-B433-2DD9-80BCE250CA61}"/>
              </a:ext>
            </a:extLst>
          </p:cNvPr>
          <p:cNvSpPr txBox="1"/>
          <p:nvPr/>
        </p:nvSpPr>
        <p:spPr>
          <a:xfrm>
            <a:off x="10212453" y="1373399"/>
            <a:ext cx="2382704" cy="1572738"/>
          </a:xfrm>
          <a:prstGeom prst="rect">
            <a:avLst/>
          </a:prstGeom>
          <a:noFill/>
        </p:spPr>
        <p:txBody>
          <a:bodyPr wrap="none" lIns="182880" tIns="146304" rIns="182880" bIns="146304" rtlCol="0">
            <a:spAutoFit/>
          </a:bodyPr>
          <a:lstStyle/>
          <a:p>
            <a:pPr algn="ctr">
              <a:lnSpc>
                <a:spcPct val="90000"/>
              </a:lnSpc>
              <a:spcAft>
                <a:spcPts val="600"/>
              </a:spcAft>
            </a:pPr>
            <a:r>
              <a:rPr lang="en-JP" sz="1400" dirty="0">
                <a:gradFill>
                  <a:gsLst>
                    <a:gs pos="2917">
                      <a:schemeClr val="tx1"/>
                    </a:gs>
                    <a:gs pos="30000">
                      <a:schemeClr val="tx1"/>
                    </a:gs>
                  </a:gsLst>
                  <a:lin ang="5400000" scaled="0"/>
                </a:gradFill>
              </a:rPr>
              <a:t>「傲慢」</a:t>
            </a:r>
          </a:p>
          <a:p>
            <a:pPr algn="ctr">
              <a:lnSpc>
                <a:spcPct val="90000"/>
              </a:lnSpc>
              <a:spcAft>
                <a:spcPts val="600"/>
              </a:spcAft>
            </a:pPr>
            <a:r>
              <a:rPr lang="ja-JP" altLang="en-US" sz="1400">
                <a:gradFill>
                  <a:gsLst>
                    <a:gs pos="2917">
                      <a:schemeClr val="tx1"/>
                    </a:gs>
                    <a:gs pos="30000">
                      <a:schemeClr val="tx1"/>
                    </a:gs>
                  </a:gsLst>
                  <a:lin ang="5400000" scaled="0"/>
                </a:gradFill>
              </a:rPr>
              <a:t>クリティカルシンキング</a:t>
            </a:r>
            <a:r>
              <a:rPr lang="en-US" altLang="ja-JP" sz="1400" dirty="0">
                <a:gradFill>
                  <a:gsLst>
                    <a:gs pos="2917">
                      <a:schemeClr val="tx1"/>
                    </a:gs>
                    <a:gs pos="30000">
                      <a:schemeClr val="tx1"/>
                    </a:gs>
                  </a:gsLst>
                  <a:lin ang="5400000" scaled="0"/>
                </a:gradFill>
              </a:rPr>
              <a:t>,</a:t>
            </a:r>
          </a:p>
          <a:p>
            <a:pPr algn="ctr">
              <a:lnSpc>
                <a:spcPct val="90000"/>
              </a:lnSpc>
              <a:spcAft>
                <a:spcPts val="600"/>
              </a:spcAft>
            </a:pPr>
            <a:r>
              <a:rPr lang="ja-JP" altLang="en-US" sz="1400">
                <a:gradFill>
                  <a:gsLst>
                    <a:gs pos="2917">
                      <a:schemeClr val="tx1"/>
                    </a:gs>
                    <a:gs pos="30000">
                      <a:schemeClr val="tx1"/>
                    </a:gs>
                  </a:gsLst>
                  <a:lin ang="5400000" scaled="0"/>
                </a:gradFill>
              </a:rPr>
              <a:t>技術や実装に対する自信</a:t>
            </a:r>
            <a:endParaRPr lang="en-US" altLang="ja-JP" sz="1400" dirty="0">
              <a:gradFill>
                <a:gsLst>
                  <a:gs pos="2917">
                    <a:schemeClr val="tx1"/>
                  </a:gs>
                  <a:gs pos="30000">
                    <a:schemeClr val="tx1"/>
                  </a:gs>
                </a:gsLst>
                <a:lin ang="5400000" scaled="0"/>
              </a:gradFill>
            </a:endParaRPr>
          </a:p>
          <a:p>
            <a:pPr algn="ctr">
              <a:lnSpc>
                <a:spcPct val="90000"/>
              </a:lnSpc>
              <a:spcAft>
                <a:spcPts val="600"/>
              </a:spcAft>
            </a:pPr>
            <a:r>
              <a:rPr lang="ja-JP" altLang="en-US" sz="1400">
                <a:gradFill>
                  <a:gsLst>
                    <a:gs pos="2917">
                      <a:schemeClr val="tx1"/>
                    </a:gs>
                    <a:gs pos="30000">
                      <a:schemeClr val="tx1"/>
                    </a:gs>
                  </a:gsLst>
                  <a:lin ang="5400000" scaled="0"/>
                </a:gradFill>
              </a:rPr>
              <a:t>↓</a:t>
            </a:r>
            <a:endParaRPr lang="en-US" altLang="ja-JP" sz="1400" dirty="0">
              <a:gradFill>
                <a:gsLst>
                  <a:gs pos="2917">
                    <a:schemeClr val="tx1"/>
                  </a:gs>
                  <a:gs pos="30000">
                    <a:schemeClr val="tx1"/>
                  </a:gs>
                </a:gsLst>
                <a:lin ang="5400000" scaled="0"/>
              </a:gradFill>
            </a:endParaRPr>
          </a:p>
          <a:p>
            <a:pPr algn="ctr">
              <a:lnSpc>
                <a:spcPct val="90000"/>
              </a:lnSpc>
              <a:spcAft>
                <a:spcPts val="600"/>
              </a:spcAft>
            </a:pPr>
            <a:r>
              <a:rPr lang="en-US" sz="1400" dirty="0" err="1">
                <a:gradFill>
                  <a:gsLst>
                    <a:gs pos="2917">
                      <a:schemeClr val="tx1"/>
                    </a:gs>
                    <a:gs pos="30000">
                      <a:schemeClr val="tx1"/>
                    </a:gs>
                  </a:gsLst>
                  <a:lin ang="5400000" scaled="0"/>
                </a:gradFill>
              </a:rPr>
              <a:t>ソフトウェアテスト</a:t>
            </a:r>
            <a:endParaRPr lang="en-JP"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43753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9D0693-37FC-E616-A048-5CC4A262E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950" y="0"/>
            <a:ext cx="6994525" cy="6994525"/>
          </a:xfrm>
          <a:prstGeom prst="rect">
            <a:avLst/>
          </a:prstGeom>
        </p:spPr>
      </p:pic>
      <p:sp>
        <p:nvSpPr>
          <p:cNvPr id="3" name="Text Placeholder 2">
            <a:extLst>
              <a:ext uri="{FF2B5EF4-FFF2-40B4-BE49-F238E27FC236}">
                <a16:creationId xmlns:a16="http://schemas.microsoft.com/office/drawing/2014/main" id="{09E8D551-42B5-237A-2B76-E50FB0FAC8F0}"/>
              </a:ext>
            </a:extLst>
          </p:cNvPr>
          <p:cNvSpPr>
            <a:spLocks noGrp="1"/>
          </p:cNvSpPr>
          <p:nvPr>
            <p:ph type="body" sz="quarter" idx="10"/>
          </p:nvPr>
        </p:nvSpPr>
        <p:spPr>
          <a:xfrm>
            <a:off x="841762" y="1863426"/>
            <a:ext cx="6322436" cy="1936254"/>
          </a:xfrm>
          <a:solidFill>
            <a:schemeClr val="bg1">
              <a:alpha val="70000"/>
            </a:schemeClr>
          </a:solidFill>
        </p:spPr>
        <p:txBody>
          <a:bodyPr lIns="180000" tIns="180000" rIns="180000" bIns="180000" anchor="b" anchorCtr="0"/>
          <a:lstStyle/>
          <a:p>
            <a:pPr marL="0" indent="0">
              <a:buNone/>
            </a:pPr>
            <a:r>
              <a:rPr lang="en-JP" sz="2800" dirty="0"/>
              <a:t>最大の美徳——</a:t>
            </a:r>
          </a:p>
          <a:p>
            <a:pPr marL="0" indent="0">
              <a:buNone/>
            </a:pPr>
            <a:endParaRPr lang="en-JP" sz="4000" dirty="0"/>
          </a:p>
          <a:p>
            <a:pPr marL="0" indent="0">
              <a:buNone/>
            </a:pPr>
            <a:r>
              <a:rPr lang="en-JP" sz="4000" dirty="0"/>
              <a:t>コード実装の自動化</a:t>
            </a:r>
          </a:p>
          <a:p>
            <a:pPr marL="0" indent="0">
              <a:buNone/>
            </a:pPr>
            <a:endParaRPr lang="en-JP" sz="4000" dirty="0"/>
          </a:p>
          <a:p>
            <a:pPr marL="0" indent="0">
              <a:buNone/>
            </a:pPr>
            <a:r>
              <a:rPr lang="en-JP" sz="4000" dirty="0"/>
              <a:t>(テスト駆動開発に基づく)</a:t>
            </a:r>
          </a:p>
        </p:txBody>
      </p:sp>
      <p:sp>
        <p:nvSpPr>
          <p:cNvPr id="4" name="TextBox 3">
            <a:extLst>
              <a:ext uri="{FF2B5EF4-FFF2-40B4-BE49-F238E27FC236}">
                <a16:creationId xmlns:a16="http://schemas.microsoft.com/office/drawing/2014/main" id="{38240CA4-0386-23B3-F852-89DE464C4530}"/>
              </a:ext>
            </a:extLst>
          </p:cNvPr>
          <p:cNvSpPr txBox="1"/>
          <p:nvPr/>
        </p:nvSpPr>
        <p:spPr>
          <a:xfrm>
            <a:off x="2217630" y="3904982"/>
            <a:ext cx="2601931" cy="926407"/>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JP" sz="2000" dirty="0">
                <a:gradFill>
                  <a:gsLst>
                    <a:gs pos="2917">
                      <a:schemeClr val="tx1"/>
                    </a:gs>
                    <a:gs pos="30000">
                      <a:schemeClr val="tx1"/>
                    </a:gs>
                  </a:gsLst>
                  <a:lin ang="5400000" scaled="0"/>
                </a:gradFill>
              </a:rPr>
              <a:t>Coding Automation</a:t>
            </a:r>
          </a:p>
          <a:p>
            <a:pPr algn="ctr">
              <a:lnSpc>
                <a:spcPct val="90000"/>
              </a:lnSpc>
              <a:spcAft>
                <a:spcPts val="600"/>
              </a:spcAft>
            </a:pPr>
            <a:r>
              <a:rPr lang="en-JP" sz="2000" dirty="0">
                <a:gradFill>
                  <a:gsLst>
                    <a:gs pos="2917">
                      <a:schemeClr val="tx1"/>
                    </a:gs>
                    <a:gs pos="30000">
                      <a:schemeClr val="tx1"/>
                    </a:gs>
                  </a:gsLst>
                  <a:lin ang="5400000" scaled="0"/>
                </a:gradFill>
              </a:rPr>
              <a:t>(based on TDD)</a:t>
            </a:r>
          </a:p>
        </p:txBody>
      </p:sp>
    </p:spTree>
    <p:extLst>
      <p:ext uri="{BB962C8B-B14F-4D97-AF65-F5344CB8AC3E}">
        <p14:creationId xmlns:p14="http://schemas.microsoft.com/office/powerpoint/2010/main" val="9180562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057036-7D78-C7D8-4269-6A47BA8B7538}"/>
              </a:ext>
            </a:extLst>
          </p:cNvPr>
          <p:cNvSpPr>
            <a:spLocks noGrp="1"/>
          </p:cNvSpPr>
          <p:nvPr>
            <p:ph type="title"/>
          </p:nvPr>
        </p:nvSpPr>
        <p:spPr/>
        <p:txBody>
          <a:bodyPr/>
          <a:lstStyle/>
          <a:p>
            <a:r>
              <a:rPr lang="en-JP" dirty="0"/>
              <a:t>とはいえ</a:t>
            </a:r>
          </a:p>
        </p:txBody>
      </p:sp>
      <p:pic>
        <p:nvPicPr>
          <p:cNvPr id="4" name="Google Shape;3175;p255">
            <a:extLst>
              <a:ext uri="{FF2B5EF4-FFF2-40B4-BE49-F238E27FC236}">
                <a16:creationId xmlns:a16="http://schemas.microsoft.com/office/drawing/2014/main" id="{FDE197A1-40A8-85A6-0261-2FF5F7DDF1F2}"/>
              </a:ext>
            </a:extLst>
          </p:cNvPr>
          <p:cNvPicPr preferRelativeResize="0"/>
          <p:nvPr/>
        </p:nvPicPr>
        <p:blipFill rotWithShape="1">
          <a:blip r:embed="rId2">
            <a:alphaModFix/>
          </a:blip>
          <a:srcRect l="-17096" t="-30025" r="-17096" b="-30025"/>
          <a:stretch/>
        </p:blipFill>
        <p:spPr>
          <a:xfrm>
            <a:off x="4947236" y="2226250"/>
            <a:ext cx="2542001" cy="2542024"/>
          </a:xfrm>
          <a:prstGeom prst="rect">
            <a:avLst/>
          </a:prstGeom>
          <a:noFill/>
          <a:ln>
            <a:noFill/>
          </a:ln>
        </p:spPr>
      </p:pic>
    </p:spTree>
    <p:extLst>
      <p:ext uri="{BB962C8B-B14F-4D97-AF65-F5344CB8AC3E}">
        <p14:creationId xmlns:p14="http://schemas.microsoft.com/office/powerpoint/2010/main" val="10483621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4"/>
        <p:cNvGrpSpPr/>
        <p:nvPr/>
      </p:nvGrpSpPr>
      <p:grpSpPr>
        <a:xfrm>
          <a:off x="0" y="0"/>
          <a:ext cx="0" cy="0"/>
          <a:chOff x="0" y="0"/>
          <a:chExt cx="0" cy="0"/>
        </a:xfrm>
      </p:grpSpPr>
      <p:pic>
        <p:nvPicPr>
          <p:cNvPr id="2985" name="Google Shape;2985;p241"/>
          <p:cNvPicPr preferRelativeResize="0"/>
          <p:nvPr/>
        </p:nvPicPr>
        <p:blipFill rotWithShape="1">
          <a:blip r:embed="rId3">
            <a:alphaModFix/>
          </a:blip>
          <a:srcRect/>
          <a:stretch/>
        </p:blipFill>
        <p:spPr>
          <a:xfrm>
            <a:off x="688422" y="704348"/>
            <a:ext cx="3071290" cy="384319"/>
          </a:xfrm>
          <a:prstGeom prst="rect">
            <a:avLst/>
          </a:prstGeom>
          <a:noFill/>
          <a:ln>
            <a:noFill/>
          </a:ln>
        </p:spPr>
      </p:pic>
      <p:pic>
        <p:nvPicPr>
          <p:cNvPr id="2986" name="Google Shape;2986;p241"/>
          <p:cNvPicPr preferRelativeResize="0"/>
          <p:nvPr/>
        </p:nvPicPr>
        <p:blipFill rotWithShape="1">
          <a:blip r:embed="rId4">
            <a:alphaModFix/>
          </a:blip>
          <a:srcRect t="19633"/>
          <a:stretch/>
        </p:blipFill>
        <p:spPr>
          <a:xfrm>
            <a:off x="4511001" y="-1"/>
            <a:ext cx="6988055" cy="5616241"/>
          </a:xfrm>
          <a:prstGeom prst="rect">
            <a:avLst/>
          </a:prstGeom>
          <a:noFill/>
          <a:ln>
            <a:noFill/>
          </a:ln>
        </p:spPr>
      </p:pic>
      <p:sp>
        <p:nvSpPr>
          <p:cNvPr id="2987" name="Google Shape;2987;p241"/>
          <p:cNvSpPr/>
          <p:nvPr/>
        </p:nvSpPr>
        <p:spPr>
          <a:xfrm>
            <a:off x="7367139" y="6150999"/>
            <a:ext cx="5226470" cy="677815"/>
          </a:xfrm>
          <a:prstGeom prst="roundRect">
            <a:avLst>
              <a:gd name="adj" fmla="val 16667"/>
            </a:avLst>
          </a:prstGeom>
          <a:solidFill>
            <a:srgbClr val="252B2E"/>
          </a:solidFill>
          <a:ln>
            <a:noFill/>
          </a:ln>
        </p:spPr>
        <p:txBody>
          <a:bodyPr spcFirstLastPara="1" wrap="square" lIns="124212" tIns="124212" rIns="124212" bIns="124212" anchor="ctr" anchorCtr="0">
            <a:noAutofit/>
          </a:bodyPr>
          <a:lstStyle/>
          <a:p>
            <a:pPr defTabSz="1242304">
              <a:buClr>
                <a:srgbClr val="000000"/>
              </a:buClr>
              <a:buSzPts val="1400"/>
            </a:pPr>
            <a:endParaRPr sz="1902" kern="0">
              <a:solidFill>
                <a:srgbClr val="000000"/>
              </a:solidFill>
              <a:latin typeface="Arial"/>
              <a:ea typeface="Arial"/>
              <a:cs typeface="Arial"/>
              <a:sym typeface="Arial"/>
            </a:endParaRPr>
          </a:p>
        </p:txBody>
      </p:sp>
      <p:pic>
        <p:nvPicPr>
          <p:cNvPr id="2988" name="Google Shape;2988;p241"/>
          <p:cNvPicPr preferRelativeResize="0"/>
          <p:nvPr/>
        </p:nvPicPr>
        <p:blipFill rotWithShape="1">
          <a:blip r:embed="rId5">
            <a:alphaModFix/>
          </a:blip>
          <a:srcRect l="3079" t="4631" r="54848" b="3100"/>
          <a:stretch/>
        </p:blipFill>
        <p:spPr>
          <a:xfrm>
            <a:off x="7367138" y="712890"/>
            <a:ext cx="5226470" cy="5903062"/>
          </a:xfrm>
          <a:prstGeom prst="roundRect">
            <a:avLst>
              <a:gd name="adj" fmla="val 2533"/>
            </a:avLst>
          </a:prstGeom>
          <a:noFill/>
          <a:ln>
            <a:noFill/>
          </a:ln>
        </p:spPr>
      </p:pic>
      <p:pic>
        <p:nvPicPr>
          <p:cNvPr id="2989" name="Google Shape;2989;p241"/>
          <p:cNvPicPr preferRelativeResize="0"/>
          <p:nvPr/>
        </p:nvPicPr>
        <p:blipFill rotWithShape="1">
          <a:blip r:embed="rId6">
            <a:alphaModFix/>
          </a:blip>
          <a:srcRect l="6760" t="43781" r="55620" b="7750"/>
          <a:stretch/>
        </p:blipFill>
        <p:spPr>
          <a:xfrm>
            <a:off x="7947345" y="3483611"/>
            <a:ext cx="4673622" cy="3358232"/>
          </a:xfrm>
          <a:prstGeom prst="rect">
            <a:avLst/>
          </a:prstGeom>
          <a:noFill/>
          <a:ln>
            <a:noFill/>
          </a:ln>
        </p:spPr>
      </p:pic>
      <p:sp>
        <p:nvSpPr>
          <p:cNvPr id="2990" name="Google Shape;2990;p241"/>
          <p:cNvSpPr txBox="1"/>
          <p:nvPr/>
        </p:nvSpPr>
        <p:spPr>
          <a:xfrm>
            <a:off x="498384" y="2150553"/>
            <a:ext cx="4969283" cy="2726424"/>
          </a:xfrm>
          <a:prstGeom prst="rect">
            <a:avLst/>
          </a:prstGeom>
          <a:noFill/>
          <a:ln>
            <a:noFill/>
          </a:ln>
        </p:spPr>
        <p:txBody>
          <a:bodyPr spcFirstLastPara="1" wrap="square" lIns="124212" tIns="62089" rIns="124212" bIns="62089" anchor="t" anchorCtr="0">
            <a:spAutoFit/>
          </a:bodyPr>
          <a:lstStyle/>
          <a:p>
            <a:pPr defTabSz="1242304">
              <a:buClr>
                <a:srgbClr val="FFFFFF"/>
              </a:buClr>
              <a:buSzPts val="1800"/>
            </a:pPr>
            <a:r>
              <a:rPr lang="en-US" sz="2445" kern="0">
                <a:solidFill>
                  <a:srgbClr val="FFFFFF"/>
                </a:solidFill>
                <a:latin typeface="Arial"/>
                <a:cs typeface="Arial"/>
                <a:sym typeface="Arial"/>
              </a:rPr>
              <a:t>プロジェクトの文脈に特化したコードを提案</a:t>
            </a:r>
            <a:br>
              <a:rPr lang="en-US" sz="3261" kern="0">
                <a:solidFill>
                  <a:srgbClr val="FFFFFF"/>
                </a:solidFill>
                <a:latin typeface="Arial"/>
                <a:ea typeface="Arial"/>
                <a:cs typeface="Arial"/>
                <a:sym typeface="Arial"/>
              </a:rPr>
            </a:br>
            <a:endParaRPr sz="3261" kern="0">
              <a:solidFill>
                <a:srgbClr val="FFFFFF"/>
              </a:solidFill>
              <a:latin typeface="Arial"/>
              <a:ea typeface="Arial"/>
              <a:cs typeface="Arial"/>
              <a:sym typeface="Arial"/>
            </a:endParaRPr>
          </a:p>
          <a:p>
            <a:pPr defTabSz="1242304">
              <a:lnSpc>
                <a:spcPct val="115000"/>
              </a:lnSpc>
              <a:spcBef>
                <a:spcPts val="543"/>
              </a:spcBef>
              <a:buClr>
                <a:srgbClr val="8A949D"/>
              </a:buClr>
              <a:buSzPts val="1600"/>
            </a:pPr>
            <a:r>
              <a:rPr lang="en-US" sz="2174" kern="0">
                <a:solidFill>
                  <a:srgbClr val="8A949D"/>
                </a:solidFill>
                <a:latin typeface="Arial"/>
                <a:cs typeface="Arial"/>
                <a:sym typeface="Arial"/>
              </a:rPr>
              <a:t>コメントをコードに変換</a:t>
            </a:r>
            <a:endParaRPr sz="1902" kern="0">
              <a:solidFill>
                <a:srgbClr val="000000"/>
              </a:solidFill>
              <a:latin typeface="Arial"/>
              <a:cs typeface="Arial"/>
              <a:sym typeface="Arial"/>
            </a:endParaRPr>
          </a:p>
          <a:p>
            <a:pPr defTabSz="1242304">
              <a:lnSpc>
                <a:spcPct val="115000"/>
              </a:lnSpc>
              <a:spcBef>
                <a:spcPts val="543"/>
              </a:spcBef>
              <a:buClr>
                <a:srgbClr val="8A949D"/>
              </a:buClr>
              <a:buSzPts val="1600"/>
            </a:pPr>
            <a:r>
              <a:rPr lang="en-US" sz="2174" kern="0">
                <a:solidFill>
                  <a:srgbClr val="8A949D"/>
                </a:solidFill>
                <a:latin typeface="Arial"/>
                <a:cs typeface="Arial"/>
                <a:sym typeface="Arial"/>
              </a:rPr>
              <a:t>繰り返すコードを補完</a:t>
            </a:r>
            <a:endParaRPr sz="1902" kern="0">
              <a:solidFill>
                <a:srgbClr val="000000"/>
              </a:solidFill>
              <a:latin typeface="Arial"/>
              <a:cs typeface="Arial"/>
              <a:sym typeface="Arial"/>
            </a:endParaRPr>
          </a:p>
          <a:p>
            <a:pPr defTabSz="1242304">
              <a:lnSpc>
                <a:spcPct val="115000"/>
              </a:lnSpc>
              <a:spcBef>
                <a:spcPts val="543"/>
              </a:spcBef>
              <a:buClr>
                <a:srgbClr val="8A949D"/>
              </a:buClr>
              <a:buSzPts val="1600"/>
            </a:pPr>
            <a:r>
              <a:rPr lang="en-US" sz="2174" kern="0">
                <a:solidFill>
                  <a:srgbClr val="8A949D"/>
                </a:solidFill>
                <a:latin typeface="Arial"/>
                <a:cs typeface="Arial"/>
                <a:sym typeface="Arial"/>
              </a:rPr>
              <a:t>代替手段を表示</a:t>
            </a:r>
            <a:endParaRPr sz="1902" kern="0">
              <a:solidFill>
                <a:srgbClr val="000000"/>
              </a:solidFill>
              <a:latin typeface="Arial"/>
              <a:cs typeface="Arial"/>
              <a:sym typeface="Arial"/>
            </a:endParaRPr>
          </a:p>
        </p:txBody>
      </p:sp>
      <p:sp>
        <p:nvSpPr>
          <p:cNvPr id="2991" name="Google Shape;2991;p241"/>
          <p:cNvSpPr/>
          <p:nvPr/>
        </p:nvSpPr>
        <p:spPr>
          <a:xfrm>
            <a:off x="8985539" y="6373517"/>
            <a:ext cx="3607947" cy="384353"/>
          </a:xfrm>
          <a:prstGeom prst="rect">
            <a:avLst/>
          </a:prstGeom>
          <a:solidFill>
            <a:srgbClr val="252B2E"/>
          </a:solidFill>
          <a:ln>
            <a:noFill/>
          </a:ln>
        </p:spPr>
        <p:txBody>
          <a:bodyPr spcFirstLastPara="1" wrap="square" lIns="124212" tIns="124212" rIns="124212" bIns="124212" anchor="ctr" anchorCtr="0">
            <a:noAutofit/>
          </a:bodyPr>
          <a:lstStyle/>
          <a:p>
            <a:pPr defTabSz="1242304">
              <a:buClr>
                <a:srgbClr val="000000"/>
              </a:buClr>
            </a:pPr>
            <a:endParaRPr sz="1902" kern="0">
              <a:solidFill>
                <a:srgbClr val="000000"/>
              </a:solidFill>
              <a:latin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pic>
        <p:nvPicPr>
          <p:cNvPr id="3052" name="Google Shape;3052;p246"/>
          <p:cNvPicPr preferRelativeResize="0"/>
          <p:nvPr/>
        </p:nvPicPr>
        <p:blipFill rotWithShape="1">
          <a:blip r:embed="rId3">
            <a:alphaModFix/>
          </a:blip>
          <a:srcRect t="19633"/>
          <a:stretch/>
        </p:blipFill>
        <p:spPr>
          <a:xfrm>
            <a:off x="2724210" y="-1"/>
            <a:ext cx="6988055" cy="5616241"/>
          </a:xfrm>
          <a:prstGeom prst="rect">
            <a:avLst/>
          </a:prstGeom>
          <a:noFill/>
          <a:ln>
            <a:noFill/>
          </a:ln>
        </p:spPr>
      </p:pic>
      <p:pic>
        <p:nvPicPr>
          <p:cNvPr id="3053" name="Google Shape;3053;p246"/>
          <p:cNvPicPr preferRelativeResize="0"/>
          <p:nvPr/>
        </p:nvPicPr>
        <p:blipFill rotWithShape="1">
          <a:blip r:embed="rId4">
            <a:alphaModFix/>
          </a:blip>
          <a:srcRect r="11855"/>
          <a:stretch/>
        </p:blipFill>
        <p:spPr>
          <a:xfrm>
            <a:off x="5845541" y="869624"/>
            <a:ext cx="6547028" cy="4969286"/>
          </a:xfrm>
          <a:prstGeom prst="rect">
            <a:avLst/>
          </a:prstGeom>
          <a:noFill/>
          <a:ln>
            <a:noFill/>
          </a:ln>
        </p:spPr>
      </p:pic>
      <p:grpSp>
        <p:nvGrpSpPr>
          <p:cNvPr id="3054" name="Google Shape;3054;p246"/>
          <p:cNvGrpSpPr/>
          <p:nvPr/>
        </p:nvGrpSpPr>
        <p:grpSpPr>
          <a:xfrm>
            <a:off x="5845500" y="869624"/>
            <a:ext cx="6546979" cy="4969286"/>
            <a:chOff x="3677026" y="618565"/>
            <a:chExt cx="4817886" cy="3657602"/>
          </a:xfrm>
        </p:grpSpPr>
        <p:pic>
          <p:nvPicPr>
            <p:cNvPr id="3055" name="Google Shape;3055;p246"/>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3056" name="Google Shape;3056;p246"/>
            <p:cNvSpPr/>
            <p:nvPr/>
          </p:nvSpPr>
          <p:spPr>
            <a:xfrm>
              <a:off x="3920015" y="2310697"/>
              <a:ext cx="4566600" cy="1837800"/>
            </a:xfrm>
            <a:prstGeom prst="rect">
              <a:avLst/>
            </a:prstGeom>
            <a:solidFill>
              <a:srgbClr val="242930"/>
            </a:solidFill>
            <a:ln>
              <a:noFill/>
            </a:ln>
          </p:spPr>
          <p:txBody>
            <a:bodyPr spcFirstLastPara="1" wrap="square" lIns="124212" tIns="62089" rIns="124212" bIns="62089" anchor="ctr" anchorCtr="0">
              <a:noAutofit/>
            </a:bodyPr>
            <a:lstStyle/>
            <a:p>
              <a:pPr algn="ctr" defTabSz="1242304">
                <a:buClr>
                  <a:srgbClr val="000000"/>
                </a:buClr>
              </a:pPr>
              <a:endParaRPr sz="2445" kern="0">
                <a:solidFill>
                  <a:srgbClr val="0A0C10"/>
                </a:solidFill>
                <a:latin typeface="Calibri"/>
                <a:ea typeface="Calibri"/>
                <a:cs typeface="Calibri"/>
                <a:sym typeface="Calibri"/>
              </a:endParaRPr>
            </a:p>
          </p:txBody>
        </p:sp>
        <p:sp>
          <p:nvSpPr>
            <p:cNvPr id="3057" name="Google Shape;3057;p246"/>
            <p:cNvSpPr/>
            <p:nvPr/>
          </p:nvSpPr>
          <p:spPr>
            <a:xfrm>
              <a:off x="3920027" y="4139005"/>
              <a:ext cx="488400" cy="128100"/>
            </a:xfrm>
            <a:prstGeom prst="rect">
              <a:avLst/>
            </a:prstGeom>
            <a:solidFill>
              <a:srgbClr val="1B1F23"/>
            </a:solidFill>
            <a:ln>
              <a:noFill/>
            </a:ln>
          </p:spPr>
          <p:txBody>
            <a:bodyPr spcFirstLastPara="1" wrap="square" lIns="124212" tIns="62089" rIns="124212" bIns="62089" anchor="ctr" anchorCtr="0">
              <a:noAutofit/>
            </a:bodyPr>
            <a:lstStyle/>
            <a:p>
              <a:pPr algn="ctr" defTabSz="1242304">
                <a:buClr>
                  <a:srgbClr val="000000"/>
                </a:buClr>
              </a:pPr>
              <a:endParaRPr sz="2445" kern="0">
                <a:solidFill>
                  <a:srgbClr val="0A0C10"/>
                </a:solidFill>
                <a:latin typeface="Calibri"/>
                <a:ea typeface="Calibri"/>
                <a:cs typeface="Calibri"/>
                <a:sym typeface="Calibri"/>
              </a:endParaRPr>
            </a:p>
          </p:txBody>
        </p:sp>
      </p:grpSp>
      <p:grpSp>
        <p:nvGrpSpPr>
          <p:cNvPr id="3058" name="Google Shape;3058;p246"/>
          <p:cNvGrpSpPr/>
          <p:nvPr/>
        </p:nvGrpSpPr>
        <p:grpSpPr>
          <a:xfrm>
            <a:off x="5845541" y="869624"/>
            <a:ext cx="6546979" cy="4969286"/>
            <a:chOff x="3677026" y="618565"/>
            <a:chExt cx="4817886" cy="3657602"/>
          </a:xfrm>
        </p:grpSpPr>
        <p:pic>
          <p:nvPicPr>
            <p:cNvPr id="3059" name="Google Shape;3059;p246"/>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3060" name="Google Shape;3060;p246"/>
            <p:cNvSpPr/>
            <p:nvPr/>
          </p:nvSpPr>
          <p:spPr>
            <a:xfrm>
              <a:off x="3920777" y="4139009"/>
              <a:ext cx="488400" cy="137100"/>
            </a:xfrm>
            <a:prstGeom prst="rect">
              <a:avLst/>
            </a:prstGeom>
            <a:solidFill>
              <a:srgbClr val="1B1F23"/>
            </a:solidFill>
            <a:ln>
              <a:noFill/>
            </a:ln>
          </p:spPr>
          <p:txBody>
            <a:bodyPr spcFirstLastPara="1" wrap="square" lIns="124212" tIns="62089" rIns="124212" bIns="62089" anchor="ctr" anchorCtr="0">
              <a:noAutofit/>
            </a:bodyPr>
            <a:lstStyle/>
            <a:p>
              <a:pPr algn="ctr" defTabSz="1242304">
                <a:buClr>
                  <a:srgbClr val="000000"/>
                </a:buClr>
              </a:pPr>
              <a:endParaRPr sz="2445" kern="0">
                <a:solidFill>
                  <a:srgbClr val="0A0C10"/>
                </a:solidFill>
                <a:latin typeface="Calibri"/>
                <a:ea typeface="Calibri"/>
                <a:cs typeface="Calibri"/>
                <a:sym typeface="Calibri"/>
              </a:endParaRPr>
            </a:p>
          </p:txBody>
        </p:sp>
        <p:sp>
          <p:nvSpPr>
            <p:cNvPr id="3061" name="Google Shape;3061;p246"/>
            <p:cNvSpPr/>
            <p:nvPr/>
          </p:nvSpPr>
          <p:spPr>
            <a:xfrm>
              <a:off x="3920789" y="1930998"/>
              <a:ext cx="4566600" cy="2214000"/>
            </a:xfrm>
            <a:prstGeom prst="rect">
              <a:avLst/>
            </a:prstGeom>
            <a:solidFill>
              <a:srgbClr val="242930"/>
            </a:solidFill>
            <a:ln>
              <a:noFill/>
            </a:ln>
          </p:spPr>
          <p:txBody>
            <a:bodyPr spcFirstLastPara="1" wrap="square" lIns="124212" tIns="62089" rIns="124212" bIns="62089" anchor="ctr" anchorCtr="0">
              <a:noAutofit/>
            </a:bodyPr>
            <a:lstStyle/>
            <a:p>
              <a:pPr algn="ctr" defTabSz="1242304">
                <a:buClr>
                  <a:srgbClr val="000000"/>
                </a:buClr>
              </a:pPr>
              <a:endParaRPr sz="2445" kern="0">
                <a:solidFill>
                  <a:srgbClr val="0A0C10"/>
                </a:solidFill>
                <a:latin typeface="Calibri"/>
                <a:ea typeface="Calibri"/>
                <a:cs typeface="Calibri"/>
                <a:sym typeface="Calibri"/>
              </a:endParaRPr>
            </a:p>
          </p:txBody>
        </p:sp>
      </p:grpSp>
      <p:pic>
        <p:nvPicPr>
          <p:cNvPr id="3062" name="Google Shape;3062;p246"/>
          <p:cNvPicPr preferRelativeResize="0"/>
          <p:nvPr/>
        </p:nvPicPr>
        <p:blipFill rotWithShape="1">
          <a:blip r:embed="rId5">
            <a:alphaModFix/>
          </a:blip>
          <a:srcRect/>
          <a:stretch/>
        </p:blipFill>
        <p:spPr>
          <a:xfrm>
            <a:off x="2122468" y="2563335"/>
            <a:ext cx="1545679" cy="1545679"/>
          </a:xfrm>
          <a:prstGeom prst="rect">
            <a:avLst/>
          </a:prstGeom>
          <a:noFill/>
          <a:ln>
            <a:noFill/>
          </a:ln>
          <a:effectLst>
            <a:outerShdw blurRad="292100" dist="139700" dir="2700000" algn="tl" rotWithShape="0">
              <a:srgbClr val="333333">
                <a:alpha val="64709"/>
              </a:srgbClr>
            </a:outerShdw>
          </a:effectLst>
        </p:spPr>
      </p:pic>
      <p:sp>
        <p:nvSpPr>
          <p:cNvPr id="3063" name="Google Shape;3063;p246"/>
          <p:cNvSpPr txBox="1"/>
          <p:nvPr/>
        </p:nvSpPr>
        <p:spPr>
          <a:xfrm>
            <a:off x="561394" y="1185397"/>
            <a:ext cx="4969283" cy="376229"/>
          </a:xfrm>
          <a:prstGeom prst="rect">
            <a:avLst/>
          </a:prstGeom>
          <a:noFill/>
          <a:ln>
            <a:noFill/>
          </a:ln>
        </p:spPr>
        <p:txBody>
          <a:bodyPr spcFirstLastPara="1" wrap="square" lIns="124212" tIns="62089" rIns="124212" bIns="62089" anchor="t" anchorCtr="0">
            <a:spAutoFit/>
          </a:bodyPr>
          <a:lstStyle/>
          <a:p>
            <a:pPr defTabSz="1242304">
              <a:buClr>
                <a:srgbClr val="000000"/>
              </a:buClr>
            </a:pPr>
            <a:r>
              <a:rPr lang="en-US" sz="1630" kern="0">
                <a:solidFill>
                  <a:srgbClr val="8A949D"/>
                </a:solidFill>
                <a:latin typeface="Roboto Mono"/>
                <a:ea typeface="Roboto Mono"/>
                <a:cs typeface="Roboto Mono"/>
                <a:sym typeface="Roboto Mono"/>
              </a:rPr>
              <a:t>有効化されたら…</a:t>
            </a:r>
            <a:endParaRPr sz="1630" kern="0">
              <a:solidFill>
                <a:srgbClr val="8A949D"/>
              </a:solidFill>
              <a:latin typeface="Arial"/>
              <a:cs typeface="Arial"/>
              <a:sym typeface="Arial"/>
            </a:endParaRPr>
          </a:p>
        </p:txBody>
      </p:sp>
      <p:grpSp>
        <p:nvGrpSpPr>
          <p:cNvPr id="3064" name="Google Shape;3064;p246"/>
          <p:cNvGrpSpPr/>
          <p:nvPr/>
        </p:nvGrpSpPr>
        <p:grpSpPr>
          <a:xfrm>
            <a:off x="326995" y="2822722"/>
            <a:ext cx="1388236" cy="1639081"/>
            <a:chOff x="235800" y="2077641"/>
            <a:chExt cx="1021800" cy="1206432"/>
          </a:xfrm>
        </p:grpSpPr>
        <p:pic>
          <p:nvPicPr>
            <p:cNvPr id="3065" name="Google Shape;3065;p246" descr="Icon&#10;&#10;Description automatically generated"/>
            <p:cNvPicPr preferRelativeResize="0"/>
            <p:nvPr/>
          </p:nvPicPr>
          <p:blipFill rotWithShape="1">
            <a:blip r:embed="rId6">
              <a:alphaModFix/>
            </a:blip>
            <a:srcRect/>
            <a:stretch/>
          </p:blipFill>
          <p:spPr>
            <a:xfrm>
              <a:off x="361950" y="2077641"/>
              <a:ext cx="769545" cy="782478"/>
            </a:xfrm>
            <a:prstGeom prst="rect">
              <a:avLst/>
            </a:prstGeom>
            <a:noFill/>
            <a:ln>
              <a:noFill/>
            </a:ln>
          </p:spPr>
        </p:pic>
        <p:sp>
          <p:nvSpPr>
            <p:cNvPr id="3066" name="Google Shape;3066;p246"/>
            <p:cNvSpPr txBox="1"/>
            <p:nvPr/>
          </p:nvSpPr>
          <p:spPr>
            <a:xfrm>
              <a:off x="235800" y="2883880"/>
              <a:ext cx="1021800" cy="400193"/>
            </a:xfrm>
            <a:prstGeom prst="rect">
              <a:avLst/>
            </a:prstGeom>
            <a:noFill/>
            <a:ln>
              <a:noFill/>
            </a:ln>
          </p:spPr>
          <p:txBody>
            <a:bodyPr spcFirstLastPara="1" wrap="square" lIns="124212" tIns="62089" rIns="124212" bIns="62089" anchor="t" anchorCtr="0">
              <a:spAutoFit/>
            </a:bodyPr>
            <a:lstStyle/>
            <a:p>
              <a:pPr algn="ctr" defTabSz="1242304">
                <a:buClr>
                  <a:srgbClr val="000000"/>
                </a:buClr>
              </a:pPr>
              <a:r>
                <a:rPr lang="en-US" sz="1359" kern="0">
                  <a:solidFill>
                    <a:srgbClr val="FEFFFE"/>
                  </a:solidFill>
                  <a:latin typeface="Roboto Mono"/>
                  <a:ea typeface="Roboto Mono"/>
                  <a:cs typeface="Roboto Mono"/>
                  <a:sym typeface="Roboto Mono"/>
                </a:rPr>
                <a:t>OpenAI Codex</a:t>
              </a:r>
              <a:endParaRPr sz="1902" kern="0">
                <a:solidFill>
                  <a:srgbClr val="000000"/>
                </a:solidFill>
                <a:latin typeface="Arial"/>
                <a:cs typeface="Arial"/>
                <a:sym typeface="Arial"/>
              </a:endParaRPr>
            </a:p>
          </p:txBody>
        </p:sp>
      </p:grpSp>
      <p:sp>
        <p:nvSpPr>
          <p:cNvPr id="3067" name="Google Shape;3067;p246"/>
          <p:cNvSpPr/>
          <p:nvPr/>
        </p:nvSpPr>
        <p:spPr>
          <a:xfrm>
            <a:off x="1602829" y="3261092"/>
            <a:ext cx="621160" cy="186267"/>
          </a:xfrm>
          <a:prstGeom prst="leftRightArrow">
            <a:avLst>
              <a:gd name="adj1" fmla="val 50000"/>
              <a:gd name="adj2" fmla="val 50000"/>
            </a:avLst>
          </a:prstGeom>
          <a:gradFill>
            <a:gsLst>
              <a:gs pos="0">
                <a:schemeClr val="accent2"/>
              </a:gs>
              <a:gs pos="100000">
                <a:schemeClr val="accent1"/>
              </a:gs>
            </a:gsLst>
            <a:lin ang="0" scaled="0"/>
          </a:gradFill>
          <a:ln>
            <a:noFill/>
          </a:ln>
        </p:spPr>
        <p:txBody>
          <a:bodyPr spcFirstLastPara="1" wrap="square" lIns="124212" tIns="62089" rIns="124212" bIns="62089" anchor="ctr" anchorCtr="0">
            <a:noAutofit/>
          </a:bodyPr>
          <a:lstStyle/>
          <a:p>
            <a:pPr algn="ctr" defTabSz="1242304">
              <a:buClr>
                <a:srgbClr val="000000"/>
              </a:buClr>
            </a:pPr>
            <a:endParaRPr sz="2445" kern="0">
              <a:solidFill>
                <a:srgbClr val="0A0C10"/>
              </a:solidFill>
              <a:latin typeface="Calibri"/>
              <a:ea typeface="Calibri"/>
              <a:cs typeface="Calibri"/>
              <a:sym typeface="Calibri"/>
            </a:endParaRPr>
          </a:p>
        </p:txBody>
      </p:sp>
      <p:grpSp>
        <p:nvGrpSpPr>
          <p:cNvPr id="3068" name="Google Shape;3068;p246"/>
          <p:cNvGrpSpPr/>
          <p:nvPr/>
        </p:nvGrpSpPr>
        <p:grpSpPr>
          <a:xfrm>
            <a:off x="3566789" y="3007291"/>
            <a:ext cx="2072968" cy="363191"/>
            <a:chOff x="2421287" y="2213492"/>
            <a:chExt cx="1600200" cy="267324"/>
          </a:xfrm>
        </p:grpSpPr>
        <p:sp>
          <p:nvSpPr>
            <p:cNvPr id="3069" name="Google Shape;3069;p246"/>
            <p:cNvSpPr/>
            <p:nvPr/>
          </p:nvSpPr>
          <p:spPr>
            <a:xfrm>
              <a:off x="2421287" y="2343716"/>
              <a:ext cx="1600200" cy="137100"/>
            </a:xfrm>
            <a:prstGeom prst="leftArrow">
              <a:avLst>
                <a:gd name="adj1" fmla="val 50000"/>
                <a:gd name="adj2" fmla="val 50000"/>
              </a:avLst>
            </a:prstGeom>
            <a:solidFill>
              <a:schemeClr val="accent1"/>
            </a:solidFill>
            <a:ln>
              <a:noFill/>
            </a:ln>
          </p:spPr>
          <p:txBody>
            <a:bodyPr spcFirstLastPara="1" wrap="square" lIns="124212" tIns="62089" rIns="124212" bIns="62089" anchor="ctr" anchorCtr="0">
              <a:noAutofit/>
            </a:bodyPr>
            <a:lstStyle/>
            <a:p>
              <a:pPr algn="ctr" defTabSz="1242304">
                <a:buClr>
                  <a:srgbClr val="000000"/>
                </a:buClr>
              </a:pPr>
              <a:endParaRPr sz="2445" kern="0">
                <a:solidFill>
                  <a:srgbClr val="0A0C10"/>
                </a:solidFill>
                <a:latin typeface="Calibri"/>
                <a:ea typeface="Calibri"/>
                <a:cs typeface="Calibri"/>
                <a:sym typeface="Calibri"/>
              </a:endParaRPr>
            </a:p>
          </p:txBody>
        </p:sp>
        <p:sp>
          <p:nvSpPr>
            <p:cNvPr id="3070" name="Google Shape;3070;p246"/>
            <p:cNvSpPr/>
            <p:nvPr/>
          </p:nvSpPr>
          <p:spPr>
            <a:xfrm>
              <a:off x="2878486" y="2213492"/>
              <a:ext cx="1143000" cy="228600"/>
            </a:xfrm>
            <a:prstGeom prst="roundRect">
              <a:avLst>
                <a:gd name="adj" fmla="val 16667"/>
              </a:avLst>
            </a:prstGeom>
            <a:solidFill>
              <a:schemeClr val="accent1"/>
            </a:solidFill>
            <a:ln>
              <a:noFill/>
            </a:ln>
          </p:spPr>
          <p:txBody>
            <a:bodyPr spcFirstLastPara="1" wrap="square" lIns="124212" tIns="62089" rIns="124212" bIns="62089" anchor="ctr" anchorCtr="0">
              <a:noAutofit/>
            </a:bodyPr>
            <a:lstStyle/>
            <a:p>
              <a:pPr algn="ctr" defTabSz="1242304">
                <a:buClr>
                  <a:srgbClr val="000000"/>
                </a:buClr>
              </a:pPr>
              <a:r>
                <a:rPr lang="en-US" sz="1427" kern="0">
                  <a:solidFill>
                    <a:srgbClr val="FEFFFE"/>
                  </a:solidFill>
                  <a:latin typeface="Roboto"/>
                  <a:ea typeface="Roboto"/>
                  <a:cs typeface="Roboto"/>
                  <a:sym typeface="Roboto"/>
                </a:rPr>
                <a:t>文脈</a:t>
              </a:r>
              <a:endParaRPr sz="1902" kern="0">
                <a:solidFill>
                  <a:srgbClr val="000000"/>
                </a:solidFill>
                <a:latin typeface="Arial"/>
                <a:cs typeface="Arial"/>
                <a:sym typeface="Arial"/>
              </a:endParaRPr>
            </a:p>
          </p:txBody>
        </p:sp>
      </p:grpSp>
      <p:grpSp>
        <p:nvGrpSpPr>
          <p:cNvPr id="3071" name="Google Shape;3071;p246"/>
          <p:cNvGrpSpPr/>
          <p:nvPr/>
        </p:nvGrpSpPr>
        <p:grpSpPr>
          <a:xfrm>
            <a:off x="3667990" y="3342664"/>
            <a:ext cx="2072968" cy="358577"/>
            <a:chOff x="2421287" y="2460340"/>
            <a:chExt cx="1600200" cy="263928"/>
          </a:xfrm>
        </p:grpSpPr>
        <p:sp>
          <p:nvSpPr>
            <p:cNvPr id="3072" name="Google Shape;3072;p246"/>
            <p:cNvSpPr/>
            <p:nvPr/>
          </p:nvSpPr>
          <p:spPr>
            <a:xfrm>
              <a:off x="2421289" y="2495668"/>
              <a:ext cx="1143000" cy="228600"/>
            </a:xfrm>
            <a:prstGeom prst="roundRect">
              <a:avLst>
                <a:gd name="adj" fmla="val 16667"/>
              </a:avLst>
            </a:prstGeom>
            <a:solidFill>
              <a:schemeClr val="accent2"/>
            </a:solidFill>
            <a:ln>
              <a:noFill/>
            </a:ln>
          </p:spPr>
          <p:txBody>
            <a:bodyPr spcFirstLastPara="1" wrap="square" lIns="124212" tIns="62089" rIns="124212" bIns="62089" anchor="ctr" anchorCtr="0">
              <a:noAutofit/>
            </a:bodyPr>
            <a:lstStyle/>
            <a:p>
              <a:pPr algn="ctr" defTabSz="1242304">
                <a:buClr>
                  <a:srgbClr val="000000"/>
                </a:buClr>
              </a:pPr>
              <a:r>
                <a:rPr lang="en-US" sz="1427" kern="0">
                  <a:solidFill>
                    <a:srgbClr val="FEFFFE"/>
                  </a:solidFill>
                  <a:latin typeface="Roboto"/>
                  <a:ea typeface="Roboto"/>
                  <a:cs typeface="Roboto"/>
                  <a:sym typeface="Roboto"/>
                </a:rPr>
                <a:t>提案</a:t>
              </a:r>
              <a:endParaRPr sz="1902" kern="0">
                <a:solidFill>
                  <a:srgbClr val="000000"/>
                </a:solidFill>
                <a:latin typeface="Arial"/>
                <a:cs typeface="Arial"/>
                <a:sym typeface="Arial"/>
              </a:endParaRPr>
            </a:p>
          </p:txBody>
        </p:sp>
        <p:sp>
          <p:nvSpPr>
            <p:cNvPr id="3073" name="Google Shape;3073;p246"/>
            <p:cNvSpPr/>
            <p:nvPr/>
          </p:nvSpPr>
          <p:spPr>
            <a:xfrm>
              <a:off x="2421287" y="2460340"/>
              <a:ext cx="1600200" cy="137100"/>
            </a:xfrm>
            <a:prstGeom prst="rightArrow">
              <a:avLst>
                <a:gd name="adj1" fmla="val 50000"/>
                <a:gd name="adj2" fmla="val 50000"/>
              </a:avLst>
            </a:prstGeom>
            <a:solidFill>
              <a:schemeClr val="accent2"/>
            </a:solidFill>
            <a:ln>
              <a:noFill/>
            </a:ln>
          </p:spPr>
          <p:txBody>
            <a:bodyPr spcFirstLastPara="1" wrap="square" lIns="124212" tIns="62089" rIns="124212" bIns="62089" anchor="ctr" anchorCtr="0">
              <a:noAutofit/>
            </a:bodyPr>
            <a:lstStyle/>
            <a:p>
              <a:pPr algn="ctr" defTabSz="1242304">
                <a:buClr>
                  <a:srgbClr val="000000"/>
                </a:buClr>
              </a:pPr>
              <a:endParaRPr sz="2445" kern="0">
                <a:solidFill>
                  <a:srgbClr val="0A0C10"/>
                </a:solidFill>
                <a:latin typeface="Calibri"/>
                <a:ea typeface="Calibri"/>
                <a:cs typeface="Calibri"/>
                <a:sym typeface="Calibri"/>
              </a:endParaRPr>
            </a:p>
          </p:txBody>
        </p:sp>
      </p:grpSp>
      <p:pic>
        <p:nvPicPr>
          <p:cNvPr id="3074" name="Google Shape;3074;p246"/>
          <p:cNvPicPr preferRelativeResize="0"/>
          <p:nvPr/>
        </p:nvPicPr>
        <p:blipFill rotWithShape="1">
          <a:blip r:embed="rId7">
            <a:alphaModFix/>
          </a:blip>
          <a:srcRect l="1562" t="5168" r="77409" b="6788"/>
          <a:stretch/>
        </p:blipFill>
        <p:spPr>
          <a:xfrm>
            <a:off x="498386" y="5018032"/>
            <a:ext cx="853075" cy="820877"/>
          </a:xfrm>
          <a:prstGeom prst="rect">
            <a:avLst/>
          </a:prstGeom>
          <a:noFill/>
          <a:ln>
            <a:noFill/>
          </a:ln>
          <a:effectLst>
            <a:outerShdw blurRad="292100" dist="139700" dir="2700000" algn="tl" rotWithShape="0">
              <a:srgbClr val="333333">
                <a:alpha val="64709"/>
              </a:srgbClr>
            </a:outerShdw>
          </a:effectLst>
        </p:spPr>
      </p:pic>
      <p:pic>
        <p:nvPicPr>
          <p:cNvPr id="3075" name="Google Shape;3075;p246"/>
          <p:cNvPicPr preferRelativeResize="0"/>
          <p:nvPr/>
        </p:nvPicPr>
        <p:blipFill rotWithShape="1">
          <a:blip r:embed="rId7">
            <a:alphaModFix/>
          </a:blip>
          <a:srcRect l="26903" t="5168" r="52069" b="6788"/>
          <a:stretch/>
        </p:blipFill>
        <p:spPr>
          <a:xfrm>
            <a:off x="1617921" y="5018032"/>
            <a:ext cx="853075" cy="820877"/>
          </a:xfrm>
          <a:prstGeom prst="rect">
            <a:avLst/>
          </a:prstGeom>
          <a:noFill/>
          <a:ln>
            <a:noFill/>
          </a:ln>
          <a:effectLst>
            <a:outerShdw blurRad="292100" dist="139700" dir="2700000" algn="tl" rotWithShape="0">
              <a:srgbClr val="333333">
                <a:alpha val="64709"/>
              </a:srgbClr>
            </a:outerShdw>
          </a:effectLst>
        </p:spPr>
      </p:pic>
      <p:pic>
        <p:nvPicPr>
          <p:cNvPr id="3076" name="Google Shape;3076;p246"/>
          <p:cNvPicPr preferRelativeResize="0"/>
          <p:nvPr/>
        </p:nvPicPr>
        <p:blipFill rotWithShape="1">
          <a:blip r:embed="rId7">
            <a:alphaModFix/>
          </a:blip>
          <a:srcRect l="52134" t="5168" r="26837" b="6788"/>
          <a:stretch/>
        </p:blipFill>
        <p:spPr>
          <a:xfrm>
            <a:off x="2737457" y="5018032"/>
            <a:ext cx="853075" cy="820877"/>
          </a:xfrm>
          <a:prstGeom prst="rect">
            <a:avLst/>
          </a:prstGeom>
          <a:noFill/>
          <a:ln>
            <a:noFill/>
          </a:ln>
          <a:effectLst>
            <a:outerShdw blurRad="292100" dist="139700" dir="2700000" algn="tl" rotWithShape="0">
              <a:srgbClr val="333333">
                <a:alpha val="64709"/>
              </a:srgbClr>
            </a:outerShdw>
          </a:effectLst>
        </p:spPr>
      </p:pic>
      <p:pic>
        <p:nvPicPr>
          <p:cNvPr id="3077" name="Google Shape;3077;p246"/>
          <p:cNvPicPr preferRelativeResize="0"/>
          <p:nvPr/>
        </p:nvPicPr>
        <p:blipFill rotWithShape="1">
          <a:blip r:embed="rId7">
            <a:alphaModFix/>
          </a:blip>
          <a:srcRect l="76419" t="5168" r="2552" b="6788"/>
          <a:stretch/>
        </p:blipFill>
        <p:spPr>
          <a:xfrm>
            <a:off x="3856993" y="5018032"/>
            <a:ext cx="853075" cy="820877"/>
          </a:xfrm>
          <a:prstGeom prst="rect">
            <a:avLst/>
          </a:prstGeom>
          <a:noFill/>
          <a:ln>
            <a:noFill/>
          </a:ln>
          <a:effectLst>
            <a:outerShdw blurRad="292100" dist="139700" dir="2700000" algn="tl" rotWithShape="0">
              <a:srgbClr val="333333">
                <a:alpha val="64709"/>
              </a:srgbClr>
            </a:outerShdw>
          </a:effectLst>
        </p:spPr>
      </p:pic>
      <p:pic>
        <p:nvPicPr>
          <p:cNvPr id="3078" name="Google Shape;3078;p246"/>
          <p:cNvPicPr preferRelativeResize="0"/>
          <p:nvPr/>
        </p:nvPicPr>
        <p:blipFill rotWithShape="1">
          <a:blip r:embed="rId8">
            <a:alphaModFix/>
          </a:blip>
          <a:srcRect/>
          <a:stretch/>
        </p:blipFill>
        <p:spPr>
          <a:xfrm>
            <a:off x="688422" y="704348"/>
            <a:ext cx="3071290" cy="3843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5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63"/>
                                        </p:tgtEl>
                                        <p:attrNameLst>
                                          <p:attrName>style.visibility</p:attrName>
                                        </p:attrNameLst>
                                      </p:cBhvr>
                                      <p:to>
                                        <p:strVal val="visible"/>
                                      </p:to>
                                    </p:set>
                                    <p:animEffect transition="in" filter="fade">
                                      <p:cBhvr>
                                        <p:cTn id="9" dur="500"/>
                                        <p:tgtEl>
                                          <p:spTgt spid="3063"/>
                                        </p:tgtEl>
                                      </p:cBhvr>
                                    </p:animEffect>
                                  </p:childTnLst>
                                </p:cTn>
                              </p:par>
                              <p:par>
                                <p:cTn id="10" presetID="10" presetClass="entr" presetSubtype="0"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par>
                                <p:cTn id="13" presetID="10" presetClass="entr" presetSubtype="0" fill="hold" nodeType="with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fade">
                                      <p:cBhvr>
                                        <p:cTn id="15" dur="500"/>
                                        <p:tgtEl>
                                          <p:spTgt spid="3075"/>
                                        </p:tgtEl>
                                      </p:cBhvr>
                                    </p:animEffect>
                                  </p:childTnLst>
                                </p:cTn>
                              </p:par>
                              <p:par>
                                <p:cTn id="16" presetID="10" presetClass="entr" presetSubtype="0"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par>
                                <p:cTn id="19" presetID="10" presetClass="entr" presetSubtype="0" fill="hold" nodeType="withEffect">
                                  <p:stCondLst>
                                    <p:cond delay="0"/>
                                  </p:stCondLst>
                                  <p:childTnLst>
                                    <p:set>
                                      <p:cBhvr>
                                        <p:cTn id="20" dur="1" fill="hold">
                                          <p:stCondLst>
                                            <p:cond delay="0"/>
                                          </p:stCondLst>
                                        </p:cTn>
                                        <p:tgtEl>
                                          <p:spTgt spid="3077"/>
                                        </p:tgtEl>
                                        <p:attrNameLst>
                                          <p:attrName>style.visibility</p:attrName>
                                        </p:attrNameLst>
                                      </p:cBhvr>
                                      <p:to>
                                        <p:strVal val="visible"/>
                                      </p:to>
                                    </p:set>
                                    <p:animEffect transition="in" filter="fade">
                                      <p:cBhvr>
                                        <p:cTn id="21" dur="500"/>
                                        <p:tgtEl>
                                          <p:spTgt spid="307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3058"/>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3054"/>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3068"/>
                                        </p:tgtEl>
                                        <p:attrNameLst>
                                          <p:attrName>style.visibility</p:attrName>
                                        </p:attrNameLst>
                                      </p:cBhvr>
                                      <p:to>
                                        <p:strVal val="visible"/>
                                      </p:to>
                                    </p:set>
                                    <p:animEffect transition="in" filter="fade">
                                      <p:cBhvr>
                                        <p:cTn id="30" dur="500"/>
                                        <p:tgtEl>
                                          <p:spTgt spid="3068"/>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062"/>
                                        </p:tgtEl>
                                        <p:attrNameLst>
                                          <p:attrName>style.visibility</p:attrName>
                                        </p:attrNameLst>
                                      </p:cBhvr>
                                      <p:to>
                                        <p:strVal val="visible"/>
                                      </p:to>
                                    </p:set>
                                    <p:animEffect transition="in" filter="fade">
                                      <p:cBhvr>
                                        <p:cTn id="34" dur="500"/>
                                        <p:tgtEl>
                                          <p:spTgt spid="3062"/>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067"/>
                                        </p:tgtEl>
                                        <p:attrNameLst>
                                          <p:attrName>style.visibility</p:attrName>
                                        </p:attrNameLst>
                                      </p:cBhvr>
                                      <p:to>
                                        <p:strVal val="visible"/>
                                      </p:to>
                                    </p:set>
                                    <p:animEffect transition="in" filter="fade">
                                      <p:cBhvr>
                                        <p:cTn id="38" dur="500"/>
                                        <p:tgtEl>
                                          <p:spTgt spid="3067"/>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3064"/>
                                        </p:tgtEl>
                                        <p:attrNameLst>
                                          <p:attrName>style.visibility</p:attrName>
                                        </p:attrNameLst>
                                      </p:cBhvr>
                                      <p:to>
                                        <p:strVal val="visible"/>
                                      </p:to>
                                    </p:set>
                                    <p:animEffect transition="in" filter="fade">
                                      <p:cBhvr>
                                        <p:cTn id="42" dur="500"/>
                                        <p:tgtEl>
                                          <p:spTgt spid="3064"/>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3071"/>
                                        </p:tgtEl>
                                        <p:attrNameLst>
                                          <p:attrName>style.visibility</p:attrName>
                                        </p:attrNameLst>
                                      </p:cBhvr>
                                      <p:to>
                                        <p:strVal val="visible"/>
                                      </p:to>
                                    </p:set>
                                    <p:animEffect transition="in" filter="fade">
                                      <p:cBhvr>
                                        <p:cTn id="46" dur="500"/>
                                        <p:tgtEl>
                                          <p:spTgt spid="3071"/>
                                        </p:tgtEl>
                                      </p:cBhvr>
                                    </p:animEffect>
                                  </p:childTnLst>
                                </p:cTn>
                              </p:par>
                            </p:childTnLst>
                          </p:cTn>
                        </p:par>
                        <p:par>
                          <p:cTn id="47" fill="hold">
                            <p:stCondLst>
                              <p:cond delay="2500"/>
                            </p:stCondLst>
                            <p:childTnLst>
                              <p:par>
                                <p:cTn id="48" presetID="1" presetClass="exit" presetSubtype="0" fill="hold" nodeType="afterEffect">
                                  <p:stCondLst>
                                    <p:cond delay="0"/>
                                  </p:stCondLst>
                                  <p:childTnLst>
                                    <p:set>
                                      <p:cBhvr>
                                        <p:cTn id="49" dur="1" fill="hold">
                                          <p:stCondLst>
                                            <p:cond delay="1"/>
                                          </p:stCondLst>
                                        </p:cTn>
                                        <p:tgtEl>
                                          <p:spTgt spid="3054"/>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3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457195-6983-9595-06E7-189C7E2FAC21}"/>
              </a:ext>
            </a:extLst>
          </p:cNvPr>
          <p:cNvPicPr>
            <a:picLocks noChangeAspect="1"/>
          </p:cNvPicPr>
          <p:nvPr/>
        </p:nvPicPr>
        <p:blipFill rotWithShape="1">
          <a:blip r:embed="rId2">
            <a:extLst>
              <a:ext uri="{28A0092B-C50C-407E-A947-70E740481C1C}">
                <a14:useLocalDpi xmlns:a14="http://schemas.microsoft.com/office/drawing/2010/main" val="0"/>
              </a:ext>
            </a:extLst>
          </a:blip>
          <a:srcRect l="4" r="25365"/>
          <a:stretch/>
        </p:blipFill>
        <p:spPr>
          <a:xfrm>
            <a:off x="7204895" y="4968"/>
            <a:ext cx="5220000" cy="6994525"/>
          </a:xfrm>
          <a:prstGeom prst="rect">
            <a:avLst/>
          </a:prstGeom>
        </p:spPr>
      </p:pic>
      <p:sp>
        <p:nvSpPr>
          <p:cNvPr id="3" name="Text Placeholder 2">
            <a:extLst>
              <a:ext uri="{FF2B5EF4-FFF2-40B4-BE49-F238E27FC236}">
                <a16:creationId xmlns:a16="http://schemas.microsoft.com/office/drawing/2014/main" id="{09E8D551-42B5-237A-2B76-E50FB0FAC8F0}"/>
              </a:ext>
            </a:extLst>
          </p:cNvPr>
          <p:cNvSpPr>
            <a:spLocks noGrp="1"/>
          </p:cNvSpPr>
          <p:nvPr>
            <p:ph type="body" sz="quarter" idx="10"/>
          </p:nvPr>
        </p:nvSpPr>
        <p:spPr>
          <a:xfrm>
            <a:off x="841762" y="2836948"/>
            <a:ext cx="6190410" cy="968278"/>
          </a:xfrm>
        </p:spPr>
        <p:txBody>
          <a:bodyPr anchor="ctr" anchorCtr="0"/>
          <a:lstStyle/>
          <a:p>
            <a:pPr marL="0" indent="0">
              <a:buNone/>
            </a:pPr>
            <a:r>
              <a:rPr lang="en-US" altLang="ja-JP" sz="4000" dirty="0"/>
              <a:t>AI </a:t>
            </a:r>
            <a:r>
              <a:rPr lang="ja-JP" altLang="en-US" sz="4000"/>
              <a:t>は「操縦士」の</a:t>
            </a:r>
            <a:endParaRPr lang="en-US" altLang="ja-JP" sz="4000" dirty="0"/>
          </a:p>
          <a:p>
            <a:pPr marL="0" indent="0">
              <a:buNone/>
            </a:pPr>
            <a:endParaRPr lang="en-US" altLang="ja-JP" sz="4000" dirty="0"/>
          </a:p>
          <a:p>
            <a:pPr marL="0" indent="0">
              <a:buNone/>
            </a:pPr>
            <a:r>
              <a:rPr lang="ja-JP" altLang="en-US" sz="4000"/>
              <a:t>夢を見るか？</a:t>
            </a:r>
            <a:endParaRPr lang="en-JP" sz="4000" dirty="0"/>
          </a:p>
        </p:txBody>
      </p:sp>
      <p:sp>
        <p:nvSpPr>
          <p:cNvPr id="4" name="TextBox 3">
            <a:extLst>
              <a:ext uri="{FF2B5EF4-FFF2-40B4-BE49-F238E27FC236}">
                <a16:creationId xmlns:a16="http://schemas.microsoft.com/office/drawing/2014/main" id="{38240CA4-0386-23B3-F852-89DE464C4530}"/>
              </a:ext>
            </a:extLst>
          </p:cNvPr>
          <p:cNvSpPr txBox="1"/>
          <p:nvPr/>
        </p:nvSpPr>
        <p:spPr>
          <a:xfrm>
            <a:off x="1749359" y="4081953"/>
            <a:ext cx="3538469" cy="572464"/>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JP" sz="2000" dirty="0">
                <a:gradFill>
                  <a:gsLst>
                    <a:gs pos="2917">
                      <a:schemeClr val="tx1"/>
                    </a:gs>
                    <a:gs pos="30000">
                      <a:schemeClr val="tx1"/>
                    </a:gs>
                  </a:gsLst>
                  <a:lin ang="5400000" scaled="0"/>
                </a:gradFill>
              </a:rPr>
              <a:t>Does AI Dream of a "pilot" ?</a:t>
            </a:r>
          </a:p>
        </p:txBody>
      </p:sp>
      <p:sp>
        <p:nvSpPr>
          <p:cNvPr id="2" name="TextBox 1">
            <a:extLst>
              <a:ext uri="{FF2B5EF4-FFF2-40B4-BE49-F238E27FC236}">
                <a16:creationId xmlns:a16="http://schemas.microsoft.com/office/drawing/2014/main" id="{A1C8BA72-1368-9B27-44C8-4363E664D05E}"/>
              </a:ext>
            </a:extLst>
          </p:cNvPr>
          <p:cNvSpPr txBox="1"/>
          <p:nvPr/>
        </p:nvSpPr>
        <p:spPr>
          <a:xfrm>
            <a:off x="2323750" y="2257694"/>
            <a:ext cx="1736521" cy="447815"/>
          </a:xfrm>
          <a:prstGeom prst="rect">
            <a:avLst/>
          </a:prstGeom>
          <a:noFill/>
        </p:spPr>
        <p:txBody>
          <a:bodyPr wrap="square" lIns="182880" tIns="146304" rIns="182880" bIns="146304" rtlCol="0" anchor="ctr" anchorCtr="0">
            <a:spAutoFit/>
          </a:bodyPr>
          <a:lstStyle/>
          <a:p>
            <a:pPr algn="ctr">
              <a:lnSpc>
                <a:spcPct val="90000"/>
              </a:lnSpc>
              <a:spcAft>
                <a:spcPts val="600"/>
              </a:spcAft>
            </a:pPr>
            <a:r>
              <a:rPr lang="en-JP" sz="1100" dirty="0">
                <a:gradFill>
                  <a:gsLst>
                    <a:gs pos="2917">
                      <a:schemeClr val="tx1"/>
                    </a:gs>
                    <a:gs pos="30000">
                      <a:schemeClr val="tx1"/>
                    </a:gs>
                  </a:gsLst>
                  <a:lin ang="5400000" scaled="0"/>
                </a:gradFill>
              </a:rPr>
              <a:t>パ</a:t>
            </a:r>
            <a:r>
              <a:rPr lang="ja-JP" altLang="en-US" sz="1100">
                <a:gradFill>
                  <a:gsLst>
                    <a:gs pos="2917">
                      <a:schemeClr val="tx1"/>
                    </a:gs>
                    <a:gs pos="30000">
                      <a:schemeClr val="tx1"/>
                    </a:gs>
                  </a:gsLst>
                  <a:lin ang="5400000" scaled="0"/>
                </a:gradFill>
              </a:rPr>
              <a:t>　</a:t>
            </a:r>
            <a:r>
              <a:rPr lang="en-JP" sz="1100" dirty="0">
                <a:gradFill>
                  <a:gsLst>
                    <a:gs pos="2917">
                      <a:schemeClr val="tx1"/>
                    </a:gs>
                    <a:gs pos="30000">
                      <a:schemeClr val="tx1"/>
                    </a:gs>
                  </a:gsLst>
                  <a:lin ang="5400000" scaled="0"/>
                </a:gradFill>
              </a:rPr>
              <a:t>イ</a:t>
            </a:r>
            <a:r>
              <a:rPr lang="ja-JP" altLang="en-US" sz="1100">
                <a:gradFill>
                  <a:gsLst>
                    <a:gs pos="2917">
                      <a:schemeClr val="tx1"/>
                    </a:gs>
                    <a:gs pos="30000">
                      <a:schemeClr val="tx1"/>
                    </a:gs>
                  </a:gsLst>
                  <a:lin ang="5400000" scaled="0"/>
                </a:gradFill>
              </a:rPr>
              <a:t>　</a:t>
            </a:r>
            <a:r>
              <a:rPr lang="en-JP" sz="1100" dirty="0">
                <a:gradFill>
                  <a:gsLst>
                    <a:gs pos="2917">
                      <a:schemeClr val="tx1"/>
                    </a:gs>
                    <a:gs pos="30000">
                      <a:schemeClr val="tx1"/>
                    </a:gs>
                  </a:gsLst>
                  <a:lin ang="5400000" scaled="0"/>
                </a:gradFill>
              </a:rPr>
              <a:t>ロ</a:t>
            </a:r>
            <a:r>
              <a:rPr lang="ja-JP" altLang="en-US" sz="1100">
                <a:gradFill>
                  <a:gsLst>
                    <a:gs pos="2917">
                      <a:schemeClr val="tx1"/>
                    </a:gs>
                    <a:gs pos="30000">
                      <a:schemeClr val="tx1"/>
                    </a:gs>
                  </a:gsLst>
                  <a:lin ang="5400000" scaled="0"/>
                </a:gradFill>
              </a:rPr>
              <a:t>　</a:t>
            </a:r>
            <a:r>
              <a:rPr lang="en-JP" sz="1100" dirty="0">
                <a:gradFill>
                  <a:gsLst>
                    <a:gs pos="2917">
                      <a:schemeClr val="tx1"/>
                    </a:gs>
                    <a:gs pos="30000">
                      <a:schemeClr val="tx1"/>
                    </a:gs>
                  </a:gsLst>
                  <a:lin ang="5400000" scaled="0"/>
                </a:gradFill>
              </a:rPr>
              <a:t>ッ</a:t>
            </a:r>
            <a:r>
              <a:rPr lang="ja-JP" altLang="en-US" sz="1100">
                <a:gradFill>
                  <a:gsLst>
                    <a:gs pos="2917">
                      <a:schemeClr val="tx1"/>
                    </a:gs>
                    <a:gs pos="30000">
                      <a:schemeClr val="tx1"/>
                    </a:gs>
                  </a:gsLst>
                  <a:lin ang="5400000" scaled="0"/>
                </a:gradFill>
              </a:rPr>
              <a:t>　</a:t>
            </a:r>
            <a:r>
              <a:rPr lang="en-JP" sz="1100" dirty="0">
                <a:gradFill>
                  <a:gsLst>
                    <a:gs pos="2917">
                      <a:schemeClr val="tx1"/>
                    </a:gs>
                    <a:gs pos="30000">
                      <a:schemeClr val="tx1"/>
                    </a:gs>
                  </a:gsLst>
                  <a:lin ang="5400000" scaled="0"/>
                </a:gradFill>
              </a:rPr>
              <a:t>ト</a:t>
            </a:r>
          </a:p>
        </p:txBody>
      </p:sp>
    </p:spTree>
    <p:extLst>
      <p:ext uri="{BB962C8B-B14F-4D97-AF65-F5344CB8AC3E}">
        <p14:creationId xmlns:p14="http://schemas.microsoft.com/office/powerpoint/2010/main" val="6562537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874E76D-F70F-A7EA-BA58-9385A502B6E6}"/>
              </a:ext>
            </a:extLst>
          </p:cNvPr>
          <p:cNvPicPr>
            <a:picLocks noChangeAspect="1"/>
          </p:cNvPicPr>
          <p:nvPr/>
        </p:nvPicPr>
        <p:blipFill>
          <a:blip r:embed="rId2">
            <a:lum bright="70000" contrast="-70000"/>
            <a:alphaModFix/>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Title 1">
            <a:extLst>
              <a:ext uri="{FF2B5EF4-FFF2-40B4-BE49-F238E27FC236}">
                <a16:creationId xmlns:a16="http://schemas.microsoft.com/office/drawing/2014/main" id="{D31716A1-F9AF-5030-C63E-075BE02C525A}"/>
              </a:ext>
            </a:extLst>
          </p:cNvPr>
          <p:cNvSpPr>
            <a:spLocks noGrp="1"/>
          </p:cNvSpPr>
          <p:nvPr>
            <p:ph type="title"/>
          </p:nvPr>
        </p:nvSpPr>
        <p:spPr/>
        <p:txBody>
          <a:bodyPr/>
          <a:lstStyle/>
          <a:p>
            <a:r>
              <a:rPr lang="en-JP" dirty="0"/>
              <a:t>個人的提案: AI は</a:t>
            </a:r>
            <a:r>
              <a:rPr lang="ja-JP" altLang="en-US"/>
              <a:t> </a:t>
            </a:r>
            <a:r>
              <a:rPr lang="en-JP" dirty="0"/>
              <a:t>Copilot (副操縦士) から Pilot</a:t>
            </a:r>
            <a:r>
              <a:rPr lang="ja-JP" altLang="en-US"/>
              <a:t> </a:t>
            </a:r>
            <a:r>
              <a:rPr lang="en-US" altLang="ja-JP" dirty="0"/>
              <a:t>(</a:t>
            </a:r>
            <a:r>
              <a:rPr lang="ja-JP" altLang="en-US"/>
              <a:t>操縦士</a:t>
            </a:r>
            <a:r>
              <a:rPr lang="en-US" altLang="ja-JP" dirty="0"/>
              <a:t>/</a:t>
            </a:r>
            <a:r>
              <a:rPr lang="ja-JP" altLang="en-US"/>
              <a:t>機長</a:t>
            </a:r>
            <a:r>
              <a:rPr lang="en-US" altLang="ja-JP" dirty="0"/>
              <a:t>)</a:t>
            </a:r>
            <a:r>
              <a:rPr lang="en-JP" dirty="0"/>
              <a:t> へ</a:t>
            </a:r>
          </a:p>
        </p:txBody>
      </p:sp>
      <p:sp>
        <p:nvSpPr>
          <p:cNvPr id="3" name="Text Placeholder 2">
            <a:extLst>
              <a:ext uri="{FF2B5EF4-FFF2-40B4-BE49-F238E27FC236}">
                <a16:creationId xmlns:a16="http://schemas.microsoft.com/office/drawing/2014/main" id="{A0359D42-7429-4F30-31C6-F6FEE076A445}"/>
              </a:ext>
            </a:extLst>
          </p:cNvPr>
          <p:cNvSpPr>
            <a:spLocks noGrp="1"/>
          </p:cNvSpPr>
          <p:nvPr>
            <p:ph type="body" sz="quarter" idx="10"/>
          </p:nvPr>
        </p:nvSpPr>
        <p:spPr>
          <a:xfrm>
            <a:off x="1295648" y="1182689"/>
            <a:ext cx="9572625" cy="615553"/>
          </a:xfrm>
        </p:spPr>
        <p:txBody>
          <a:bodyPr/>
          <a:lstStyle/>
          <a:p>
            <a:r>
              <a:rPr lang="en-JP" dirty="0"/>
              <a:t>Copilot(副操縦士): 補完や提案</a:t>
            </a:r>
          </a:p>
          <a:p>
            <a:r>
              <a:rPr lang="en-JP" dirty="0"/>
              <a:t>Pilot(操縦士): (補完や提案に基づく)コード実装, およびその他タスクの実行</a:t>
            </a:r>
          </a:p>
        </p:txBody>
      </p:sp>
      <p:pic>
        <p:nvPicPr>
          <p:cNvPr id="5" name="Picture 4">
            <a:extLst>
              <a:ext uri="{FF2B5EF4-FFF2-40B4-BE49-F238E27FC236}">
                <a16:creationId xmlns:a16="http://schemas.microsoft.com/office/drawing/2014/main" id="{8821D91E-06C9-6AC4-3843-33F56E10C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753" y="2597644"/>
            <a:ext cx="3021085" cy="3021085"/>
          </a:xfrm>
          <a:prstGeom prst="rect">
            <a:avLst/>
          </a:prstGeom>
        </p:spPr>
      </p:pic>
      <p:pic>
        <p:nvPicPr>
          <p:cNvPr id="7" name="Picture 6">
            <a:extLst>
              <a:ext uri="{FF2B5EF4-FFF2-40B4-BE49-F238E27FC236}">
                <a16:creationId xmlns:a16="http://schemas.microsoft.com/office/drawing/2014/main" id="{63792F56-0420-5FAA-041E-1239899FB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463" y="2597644"/>
            <a:ext cx="3021085" cy="3021085"/>
          </a:xfrm>
          <a:prstGeom prst="rect">
            <a:avLst/>
          </a:prstGeom>
        </p:spPr>
      </p:pic>
      <p:sp>
        <p:nvSpPr>
          <p:cNvPr id="8" name="TextBox 7">
            <a:extLst>
              <a:ext uri="{FF2B5EF4-FFF2-40B4-BE49-F238E27FC236}">
                <a16:creationId xmlns:a16="http://schemas.microsoft.com/office/drawing/2014/main" id="{F42CA9A7-B710-D15E-D77E-977CA3D4A8F5}"/>
              </a:ext>
            </a:extLst>
          </p:cNvPr>
          <p:cNvSpPr txBox="1"/>
          <p:nvPr/>
        </p:nvSpPr>
        <p:spPr>
          <a:xfrm>
            <a:off x="989143" y="5733882"/>
            <a:ext cx="1748107" cy="627864"/>
          </a:xfrm>
          <a:prstGeom prst="rect">
            <a:avLst/>
          </a:prstGeom>
          <a:noFill/>
        </p:spPr>
        <p:txBody>
          <a:bodyPr wrap="none" lIns="182880" tIns="146304" rIns="182880" bIns="146304" rtlCol="0">
            <a:spAutoFit/>
          </a:bodyPr>
          <a:lstStyle/>
          <a:p>
            <a:pPr>
              <a:lnSpc>
                <a:spcPct val="90000"/>
              </a:lnSpc>
              <a:spcAft>
                <a:spcPts val="600"/>
              </a:spcAft>
            </a:pPr>
            <a:r>
              <a:rPr lang="en-JP" sz="2400" dirty="0">
                <a:solidFill>
                  <a:srgbClr val="0078D4"/>
                </a:solidFill>
              </a:rPr>
              <a:t>You (Pilot)</a:t>
            </a:r>
          </a:p>
        </p:txBody>
      </p:sp>
      <p:cxnSp>
        <p:nvCxnSpPr>
          <p:cNvPr id="9" name="Straight Connector 8">
            <a:extLst>
              <a:ext uri="{FF2B5EF4-FFF2-40B4-BE49-F238E27FC236}">
                <a16:creationId xmlns:a16="http://schemas.microsoft.com/office/drawing/2014/main" id="{B39414A3-C3EA-8C1F-6EED-0F2B502EB8DF}"/>
              </a:ext>
            </a:extLst>
          </p:cNvPr>
          <p:cNvCxnSpPr>
            <a:stCxn id="8" idx="0"/>
          </p:cNvCxnSpPr>
          <p:nvPr/>
        </p:nvCxnSpPr>
        <p:spPr>
          <a:xfrm flipV="1">
            <a:off x="1863197" y="4380003"/>
            <a:ext cx="418608" cy="1353879"/>
          </a:xfrm>
          <a:prstGeom prst="line">
            <a:avLst/>
          </a:prstGeom>
          <a:ln w="38100">
            <a:solidFill>
              <a:srgbClr val="0078D4"/>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4A409B-F8B8-4A95-BD0B-66D7795E9B9D}"/>
              </a:ext>
            </a:extLst>
          </p:cNvPr>
          <p:cNvSpPr txBox="1"/>
          <p:nvPr/>
        </p:nvSpPr>
        <p:spPr>
          <a:xfrm>
            <a:off x="4568010" y="5704527"/>
            <a:ext cx="1909818" cy="627864"/>
          </a:xfrm>
          <a:prstGeom prst="rect">
            <a:avLst/>
          </a:prstGeom>
          <a:noFill/>
        </p:spPr>
        <p:txBody>
          <a:bodyPr wrap="none" lIns="182880" tIns="146304" rIns="182880" bIns="146304" rtlCol="0">
            <a:spAutoFit/>
          </a:bodyPr>
          <a:lstStyle/>
          <a:p>
            <a:pPr>
              <a:lnSpc>
                <a:spcPct val="90000"/>
              </a:lnSpc>
              <a:spcAft>
                <a:spcPts val="600"/>
              </a:spcAft>
            </a:pPr>
            <a:r>
              <a:rPr lang="en-JP" sz="2400" dirty="0">
                <a:solidFill>
                  <a:srgbClr val="0078D4"/>
                </a:solidFill>
              </a:rPr>
              <a:t>AI (Copilot)</a:t>
            </a:r>
          </a:p>
        </p:txBody>
      </p:sp>
      <p:cxnSp>
        <p:nvCxnSpPr>
          <p:cNvPr id="11" name="Straight Connector 10">
            <a:extLst>
              <a:ext uri="{FF2B5EF4-FFF2-40B4-BE49-F238E27FC236}">
                <a16:creationId xmlns:a16="http://schemas.microsoft.com/office/drawing/2014/main" id="{7D9997B7-4C47-9929-04EC-2DB73AF7E07A}"/>
              </a:ext>
            </a:extLst>
          </p:cNvPr>
          <p:cNvCxnSpPr>
            <a:cxnSpLocks/>
            <a:stCxn id="10" idx="0"/>
          </p:cNvCxnSpPr>
          <p:nvPr/>
        </p:nvCxnSpPr>
        <p:spPr>
          <a:xfrm flipH="1" flipV="1">
            <a:off x="4568010" y="4743307"/>
            <a:ext cx="954909" cy="961220"/>
          </a:xfrm>
          <a:prstGeom prst="line">
            <a:avLst/>
          </a:prstGeom>
          <a:ln w="38100">
            <a:solidFill>
              <a:srgbClr val="0078D4"/>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41A2B9-1272-A4D1-EB31-4B2AA386023C}"/>
              </a:ext>
            </a:extLst>
          </p:cNvPr>
          <p:cNvSpPr txBox="1"/>
          <p:nvPr/>
        </p:nvSpPr>
        <p:spPr>
          <a:xfrm>
            <a:off x="8923294" y="5704527"/>
            <a:ext cx="1529906" cy="627864"/>
          </a:xfrm>
          <a:prstGeom prst="rect">
            <a:avLst/>
          </a:prstGeom>
          <a:noFill/>
        </p:spPr>
        <p:txBody>
          <a:bodyPr wrap="none" lIns="182880" tIns="146304" rIns="182880" bIns="146304" rtlCol="0">
            <a:spAutoFit/>
          </a:bodyPr>
          <a:lstStyle/>
          <a:p>
            <a:pPr>
              <a:lnSpc>
                <a:spcPct val="90000"/>
              </a:lnSpc>
              <a:spcAft>
                <a:spcPts val="600"/>
              </a:spcAft>
            </a:pPr>
            <a:r>
              <a:rPr lang="en-JP" sz="2400" dirty="0">
                <a:solidFill>
                  <a:srgbClr val="0078D4"/>
                </a:solidFill>
              </a:rPr>
              <a:t>AI (Pilot)</a:t>
            </a:r>
          </a:p>
        </p:txBody>
      </p:sp>
      <p:cxnSp>
        <p:nvCxnSpPr>
          <p:cNvPr id="14" name="Straight Connector 13">
            <a:extLst>
              <a:ext uri="{FF2B5EF4-FFF2-40B4-BE49-F238E27FC236}">
                <a16:creationId xmlns:a16="http://schemas.microsoft.com/office/drawing/2014/main" id="{F7B63C7C-9480-0688-4F3A-3485C2AC7EBF}"/>
              </a:ext>
            </a:extLst>
          </p:cNvPr>
          <p:cNvCxnSpPr>
            <a:cxnSpLocks/>
            <a:stCxn id="13" idx="0"/>
          </p:cNvCxnSpPr>
          <p:nvPr/>
        </p:nvCxnSpPr>
        <p:spPr>
          <a:xfrm flipH="1" flipV="1">
            <a:off x="8923294" y="4743307"/>
            <a:ext cx="764953" cy="961220"/>
          </a:xfrm>
          <a:prstGeom prst="line">
            <a:avLst/>
          </a:prstGeom>
          <a:ln w="38100">
            <a:solidFill>
              <a:srgbClr val="0078D4"/>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CC4D7D3-8547-8FA1-399D-9DE9A678A98A}"/>
              </a:ext>
            </a:extLst>
          </p:cNvPr>
          <p:cNvSpPr txBox="1"/>
          <p:nvPr/>
        </p:nvSpPr>
        <p:spPr>
          <a:xfrm>
            <a:off x="2757562" y="2055287"/>
            <a:ext cx="984885" cy="627864"/>
          </a:xfrm>
          <a:prstGeom prst="rect">
            <a:avLst/>
          </a:prstGeom>
          <a:noFill/>
        </p:spPr>
        <p:txBody>
          <a:bodyPr wrap="none" lIns="182880" tIns="146304" rIns="182880" bIns="146304" rtlCol="0">
            <a:spAutoFit/>
          </a:bodyPr>
          <a:lstStyle/>
          <a:p>
            <a:pPr algn="ctr">
              <a:lnSpc>
                <a:spcPct val="90000"/>
              </a:lnSpc>
              <a:spcAft>
                <a:spcPts val="600"/>
              </a:spcAft>
            </a:pPr>
            <a:r>
              <a:rPr lang="en-JP" sz="2400" dirty="0">
                <a:gradFill>
                  <a:gsLst>
                    <a:gs pos="2917">
                      <a:schemeClr val="tx1"/>
                    </a:gs>
                    <a:gs pos="30000">
                      <a:schemeClr val="tx1"/>
                    </a:gs>
                  </a:gsLst>
                  <a:lin ang="5400000" scaled="0"/>
                </a:gradFill>
              </a:rPr>
              <a:t>現在</a:t>
            </a:r>
          </a:p>
        </p:txBody>
      </p:sp>
      <p:sp>
        <p:nvSpPr>
          <p:cNvPr id="16" name="TextBox 15">
            <a:extLst>
              <a:ext uri="{FF2B5EF4-FFF2-40B4-BE49-F238E27FC236}">
                <a16:creationId xmlns:a16="http://schemas.microsoft.com/office/drawing/2014/main" id="{2E002F87-8BA1-6657-BBD2-8E6ACD09FE4A}"/>
              </a:ext>
            </a:extLst>
          </p:cNvPr>
          <p:cNvSpPr txBox="1"/>
          <p:nvPr/>
        </p:nvSpPr>
        <p:spPr>
          <a:xfrm>
            <a:off x="7910964" y="2055287"/>
            <a:ext cx="1292662" cy="627864"/>
          </a:xfrm>
          <a:prstGeom prst="rect">
            <a:avLst/>
          </a:prstGeom>
          <a:noFill/>
        </p:spPr>
        <p:txBody>
          <a:bodyPr wrap="none" lIns="182880" tIns="146304" rIns="182880" bIns="146304" rtlCol="0">
            <a:spAutoFit/>
          </a:bodyPr>
          <a:lstStyle/>
          <a:p>
            <a:pPr algn="ctr">
              <a:lnSpc>
                <a:spcPct val="90000"/>
              </a:lnSpc>
              <a:spcAft>
                <a:spcPts val="600"/>
              </a:spcAft>
            </a:pPr>
            <a:r>
              <a:rPr lang="en-JP" sz="2400" dirty="0">
                <a:gradFill>
                  <a:gsLst>
                    <a:gs pos="2917">
                      <a:schemeClr val="tx1"/>
                    </a:gs>
                    <a:gs pos="30000">
                      <a:schemeClr val="tx1"/>
                    </a:gs>
                  </a:gsLst>
                  <a:lin ang="5400000" scaled="0"/>
                </a:gradFill>
              </a:rPr>
              <a:t>近未来</a:t>
            </a:r>
          </a:p>
        </p:txBody>
      </p:sp>
      <p:sp>
        <p:nvSpPr>
          <p:cNvPr id="19" name="Triangle 18">
            <a:extLst>
              <a:ext uri="{FF2B5EF4-FFF2-40B4-BE49-F238E27FC236}">
                <a16:creationId xmlns:a16="http://schemas.microsoft.com/office/drawing/2014/main" id="{A2792E05-608C-5748-EA09-D516CE3FD317}"/>
              </a:ext>
            </a:extLst>
          </p:cNvPr>
          <p:cNvSpPr/>
          <p:nvPr/>
        </p:nvSpPr>
        <p:spPr bwMode="auto">
          <a:xfrm rot="5400000">
            <a:off x="5621651" y="3789405"/>
            <a:ext cx="756536" cy="637563"/>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22668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35F0BB-6A44-7441-908F-4B66C1DD27C7}"/>
              </a:ext>
            </a:extLst>
          </p:cNvPr>
          <p:cNvPicPr>
            <a:picLocks noChangeAspect="1"/>
          </p:cNvPicPr>
          <p:nvPr/>
        </p:nvPicPr>
        <p:blipFill rotWithShape="1">
          <a:blip r:embed="rId2"/>
          <a:srcRect t="-14974" b="14974"/>
          <a:stretch/>
        </p:blipFill>
        <p:spPr>
          <a:xfrm>
            <a:off x="881" y="-1230008"/>
            <a:ext cx="12434712" cy="8226688"/>
          </a:xfrm>
          <a:prstGeom prst="rect">
            <a:avLst/>
          </a:prstGeom>
        </p:spPr>
      </p:pic>
      <p:sp>
        <p:nvSpPr>
          <p:cNvPr id="10" name="Rounded Rectangle 9">
            <a:extLst>
              <a:ext uri="{FF2B5EF4-FFF2-40B4-BE49-F238E27FC236}">
                <a16:creationId xmlns:a16="http://schemas.microsoft.com/office/drawing/2014/main" id="{E5DBE03F-EFD8-594B-AAA6-5D5D84A7375D}"/>
              </a:ext>
            </a:extLst>
          </p:cNvPr>
          <p:cNvSpPr/>
          <p:nvPr/>
        </p:nvSpPr>
        <p:spPr bwMode="auto">
          <a:xfrm>
            <a:off x="6365577" y="331916"/>
            <a:ext cx="5770483" cy="2515632"/>
          </a:xfrm>
          <a:prstGeom prst="roundRect">
            <a:avLst>
              <a:gd name="adj" fmla="val 8033"/>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JP" sz="1400" u="sng" dirty="0">
                <a:solidFill>
                  <a:schemeClr val="tx1"/>
                </a:solidFill>
                <a:ea typeface="Segoe UI" pitchFamily="34" charset="0"/>
                <a:cs typeface="Segoe UI" pitchFamily="34" charset="0"/>
              </a:rPr>
              <a:t>Keisuke Takahashi / KT</a:t>
            </a:r>
          </a:p>
          <a:p>
            <a:pPr defTabSz="951028" fontAlgn="base">
              <a:spcBef>
                <a:spcPct val="0"/>
              </a:spcBef>
              <a:spcAft>
                <a:spcPct val="0"/>
              </a:spcAft>
            </a:pPr>
            <a:r>
              <a:rPr lang="en-JP" sz="1400" dirty="0">
                <a:solidFill>
                  <a:schemeClr val="tx1"/>
                </a:solidFill>
                <a:ea typeface="Segoe UI" pitchFamily="34" charset="0"/>
                <a:cs typeface="Segoe UI" pitchFamily="34" charset="0"/>
              </a:rPr>
              <a:t>直近の通り名 "OSSの鬼"</a:t>
            </a:r>
          </a:p>
          <a:p>
            <a:pPr defTabSz="951028" fontAlgn="base">
              <a:spcBef>
                <a:spcPct val="0"/>
              </a:spcBef>
              <a:spcAft>
                <a:spcPct val="0"/>
              </a:spcAft>
            </a:pPr>
            <a:r>
              <a:rPr lang="en-JP" sz="1400" dirty="0">
                <a:solidFill>
                  <a:schemeClr val="tx1"/>
                </a:solidFill>
                <a:ea typeface="Segoe UI" pitchFamily="34" charset="0"/>
                <a:cs typeface="Segoe UI" pitchFamily="34" charset="0"/>
              </a:rPr>
              <a:t>1999年にLinuxと出会い、現在に至る。</a:t>
            </a:r>
          </a:p>
          <a:p>
            <a:pPr defTabSz="951028" fontAlgn="base">
              <a:spcBef>
                <a:spcPct val="0"/>
              </a:spcBef>
              <a:spcAft>
                <a:spcPct val="0"/>
              </a:spcAft>
            </a:pPr>
            <a:r>
              <a:rPr lang="en-JP" sz="1400" dirty="0">
                <a:solidFill>
                  <a:schemeClr val="tx1"/>
                </a:solidFill>
                <a:ea typeface="Segoe UI" pitchFamily="34" charset="0"/>
                <a:cs typeface="Segoe UI" pitchFamily="34" charset="0"/>
              </a:rPr>
              <a:t>ソフトウェア開発, データサイエンス, キャリアはすべてOSS系。</a:t>
            </a:r>
          </a:p>
          <a:p>
            <a:pPr defTabSz="951028" fontAlgn="base">
              <a:spcBef>
                <a:spcPct val="0"/>
              </a:spcBef>
              <a:spcAft>
                <a:spcPct val="0"/>
              </a:spcAft>
            </a:pPr>
            <a:r>
              <a:rPr lang="en-JP" sz="1400" dirty="0">
                <a:solidFill>
                  <a:schemeClr val="tx1"/>
                </a:solidFill>
                <a:ea typeface="Segoe UI" pitchFamily="34" charset="0"/>
                <a:cs typeface="Segoe UI" pitchFamily="34" charset="0"/>
              </a:rPr>
              <a:t>LinuxCon Japan 講演2回 。「プログラミングElixir」監訳。</a:t>
            </a:r>
          </a:p>
          <a:p>
            <a:pPr defTabSz="951028" fontAlgn="base">
              <a:spcBef>
                <a:spcPct val="0"/>
              </a:spcBef>
              <a:spcAft>
                <a:spcPct val="0"/>
              </a:spcAft>
            </a:pPr>
            <a:endParaRPr lang="en-JP" sz="1400" dirty="0">
              <a:solidFill>
                <a:schemeClr val="tx1"/>
              </a:solidFill>
              <a:ea typeface="Segoe UI" pitchFamily="34" charset="0"/>
              <a:cs typeface="Segoe UI" pitchFamily="34" charset="0"/>
            </a:endParaRPr>
          </a:p>
          <a:p>
            <a:pPr defTabSz="951028" fontAlgn="base">
              <a:spcBef>
                <a:spcPct val="0"/>
              </a:spcBef>
              <a:spcAft>
                <a:spcPct val="0"/>
              </a:spcAft>
            </a:pPr>
            <a:r>
              <a:rPr lang="en-JP" sz="1400" dirty="0">
                <a:solidFill>
                  <a:schemeClr val="tx1"/>
                </a:solidFill>
                <a:ea typeface="Segoe UI" pitchFamily="34" charset="0"/>
                <a:cs typeface="Segoe UI" pitchFamily="34" charset="0"/>
              </a:rPr>
              <a:t>AI(モデル＋アプリ)プロダクト開発系の来歴:</a:t>
            </a:r>
          </a:p>
          <a:p>
            <a:pPr defTabSz="951028" fontAlgn="base">
              <a:spcBef>
                <a:spcPct val="0"/>
              </a:spcBef>
              <a:spcAft>
                <a:spcPct val="0"/>
              </a:spcAft>
            </a:pPr>
            <a:r>
              <a:rPr lang="en-JP" sz="1400" dirty="0">
                <a:solidFill>
                  <a:schemeClr val="tx1"/>
                </a:solidFill>
                <a:ea typeface="Segoe UI" pitchFamily="34" charset="0"/>
                <a:cs typeface="Segoe UI" pitchFamily="34" charset="0"/>
              </a:rPr>
              <a:t>- 2016年 "俺の嫁AI"</a:t>
            </a:r>
          </a:p>
          <a:p>
            <a:pPr defTabSz="951028" fontAlgn="base">
              <a:spcBef>
                <a:spcPct val="0"/>
              </a:spcBef>
              <a:spcAft>
                <a:spcPct val="0"/>
              </a:spcAft>
            </a:pPr>
            <a:r>
              <a:rPr lang="en-JP" sz="1400" dirty="0">
                <a:solidFill>
                  <a:schemeClr val="tx1"/>
                </a:solidFill>
                <a:ea typeface="Segoe UI" pitchFamily="34" charset="0"/>
                <a:cs typeface="Segoe UI" pitchFamily="34" charset="0"/>
              </a:rPr>
              <a:t>- 2017〜2019年 "スーパーリテイク"</a:t>
            </a:r>
          </a:p>
          <a:p>
            <a:pPr defTabSz="951028" fontAlgn="base">
              <a:spcBef>
                <a:spcPct val="0"/>
              </a:spcBef>
              <a:spcAft>
                <a:spcPct val="0"/>
              </a:spcAft>
            </a:pPr>
            <a:r>
              <a:rPr lang="en-JP" sz="1400" dirty="0">
                <a:solidFill>
                  <a:schemeClr val="tx1"/>
                </a:solidFill>
                <a:ea typeface="Segoe UI" pitchFamily="34" charset="0"/>
                <a:cs typeface="Segoe UI" pitchFamily="34" charset="0"/>
              </a:rPr>
              <a:t>- 2019年 "見えるんです"</a:t>
            </a:r>
          </a:p>
        </p:txBody>
      </p:sp>
      <p:pic>
        <p:nvPicPr>
          <p:cNvPr id="2" name="グラフィックス 8">
            <a:hlinkClick r:id="rId3"/>
            <a:extLst>
              <a:ext uri="{FF2B5EF4-FFF2-40B4-BE49-F238E27FC236}">
                <a16:creationId xmlns:a16="http://schemas.microsoft.com/office/drawing/2014/main" id="{DF827604-AC29-EE9C-6698-675DEB7A99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03518" y="2292607"/>
            <a:ext cx="280332" cy="280332"/>
          </a:xfrm>
          <a:prstGeom prst="rect">
            <a:avLst/>
          </a:prstGeom>
        </p:spPr>
      </p:pic>
      <p:pic>
        <p:nvPicPr>
          <p:cNvPr id="3" name="グラフィックス 9">
            <a:hlinkClick r:id="rId6"/>
            <a:extLst>
              <a:ext uri="{FF2B5EF4-FFF2-40B4-BE49-F238E27FC236}">
                <a16:creationId xmlns:a16="http://schemas.microsoft.com/office/drawing/2014/main" id="{97934A46-5F77-B8FC-564F-D85ABC4CBC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56819" y="2292608"/>
            <a:ext cx="280332" cy="280332"/>
          </a:xfrm>
          <a:prstGeom prst="rect">
            <a:avLst/>
          </a:prstGeom>
        </p:spPr>
      </p:pic>
      <p:pic>
        <p:nvPicPr>
          <p:cNvPr id="4" name="グラフィックス 10">
            <a:hlinkClick r:id="rId9"/>
            <a:extLst>
              <a:ext uri="{FF2B5EF4-FFF2-40B4-BE49-F238E27FC236}">
                <a16:creationId xmlns:a16="http://schemas.microsoft.com/office/drawing/2014/main" id="{C876EA69-584D-29D4-FDE5-FF7A787565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50217" y="2292607"/>
            <a:ext cx="280332" cy="280332"/>
          </a:xfrm>
          <a:prstGeom prst="rect">
            <a:avLst/>
          </a:prstGeom>
        </p:spPr>
      </p:pic>
      <p:pic>
        <p:nvPicPr>
          <p:cNvPr id="5" name="グラフィックス 11">
            <a:hlinkClick r:id="rId12"/>
            <a:extLst>
              <a:ext uri="{FF2B5EF4-FFF2-40B4-BE49-F238E27FC236}">
                <a16:creationId xmlns:a16="http://schemas.microsoft.com/office/drawing/2014/main" id="{3145D4BB-F1F6-D5C6-B47F-41413822800B}"/>
              </a:ext>
            </a:extLst>
          </p:cNvPr>
          <p:cNvPicPr>
            <a:picLocks noChangeAspect="1"/>
          </p:cNvPicPr>
          <p:nvPr/>
        </p:nvPicPr>
        <p:blipFill>
          <a:blip r:embed="rId13">
            <a:lum contrast="100000"/>
            <a:extLst>
              <a:ext uri="{96DAC541-7B7A-43D3-8B79-37D633B846F1}">
                <asvg:svgBlip xmlns:asvg="http://schemas.microsoft.com/office/drawing/2016/SVG/main" r:embed="rId14"/>
              </a:ext>
            </a:extLst>
          </a:blip>
          <a:stretch>
            <a:fillRect/>
          </a:stretch>
        </p:blipFill>
        <p:spPr>
          <a:xfrm>
            <a:off x="10200845" y="2292607"/>
            <a:ext cx="280332" cy="280332"/>
          </a:xfrm>
          <a:prstGeom prst="rect">
            <a:avLst/>
          </a:prstGeom>
        </p:spPr>
      </p:pic>
      <p:sp>
        <p:nvSpPr>
          <p:cNvPr id="6" name="TextBox 5">
            <a:extLst>
              <a:ext uri="{FF2B5EF4-FFF2-40B4-BE49-F238E27FC236}">
                <a16:creationId xmlns:a16="http://schemas.microsoft.com/office/drawing/2014/main" id="{B10F5937-37E8-3E5E-FAFF-5D410CC55360}"/>
              </a:ext>
            </a:extLst>
          </p:cNvPr>
          <p:cNvSpPr txBox="1"/>
          <p:nvPr/>
        </p:nvSpPr>
        <p:spPr>
          <a:xfrm>
            <a:off x="10276979" y="2572939"/>
            <a:ext cx="136255" cy="123111"/>
          </a:xfrm>
          <a:prstGeom prst="rect">
            <a:avLst/>
          </a:prstGeom>
          <a:noFill/>
        </p:spPr>
        <p:txBody>
          <a:bodyPr wrap="none" lIns="0" tIns="0" rIns="0" bIns="0" rtlCol="0">
            <a:spAutoFit/>
          </a:bodyPr>
          <a:lstStyle/>
          <a:p>
            <a:pPr algn="ctr"/>
            <a:r>
              <a:rPr lang="en-JP" sz="800" dirty="0">
                <a:latin typeface="DIN Condensed" pitchFamily="2" charset="0"/>
                <a:hlinkClick r:id="rId12">
                  <a:extLst>
                    <a:ext uri="{A12FA001-AC4F-418D-AE19-62706E023703}">
                      <ahyp:hlinkClr xmlns:ahyp="http://schemas.microsoft.com/office/drawing/2018/hyperlinkcolor" val="tx"/>
                    </a:ext>
                  </a:extLst>
                </a:hlinkClick>
              </a:rPr>
              <a:t>k14i</a:t>
            </a:r>
            <a:endParaRPr lang="en-JP" sz="800" dirty="0">
              <a:latin typeface="DIN Condensed" pitchFamily="2" charset="0"/>
            </a:endParaRPr>
          </a:p>
        </p:txBody>
      </p:sp>
      <p:sp>
        <p:nvSpPr>
          <p:cNvPr id="7" name="TextBox 6">
            <a:extLst>
              <a:ext uri="{FF2B5EF4-FFF2-40B4-BE49-F238E27FC236}">
                <a16:creationId xmlns:a16="http://schemas.microsoft.com/office/drawing/2014/main" id="{3AC3708C-8CC6-326B-895A-3AFE390D9C46}"/>
              </a:ext>
            </a:extLst>
          </p:cNvPr>
          <p:cNvSpPr txBox="1"/>
          <p:nvPr/>
        </p:nvSpPr>
        <p:spPr>
          <a:xfrm>
            <a:off x="10507452" y="2572939"/>
            <a:ext cx="565861" cy="123111"/>
          </a:xfrm>
          <a:prstGeom prst="rect">
            <a:avLst/>
          </a:prstGeom>
          <a:noFill/>
        </p:spPr>
        <p:txBody>
          <a:bodyPr wrap="none" lIns="0" tIns="0" rIns="0" bIns="0" rtlCol="0">
            <a:spAutoFit/>
          </a:bodyPr>
          <a:lstStyle/>
          <a:p>
            <a:pPr algn="ctr"/>
            <a:r>
              <a:rPr lang="en-JP" sz="800" dirty="0">
                <a:solidFill>
                  <a:srgbClr val="0F80B5"/>
                </a:solidFill>
                <a:latin typeface="DIN Condensed" pitchFamily="2" charset="0"/>
                <a:hlinkClick r:id="rId9">
                  <a:extLst>
                    <a:ext uri="{A12FA001-AC4F-418D-AE19-62706E023703}">
                      <ahyp:hlinkClr xmlns:ahyp="http://schemas.microsoft.com/office/drawing/2018/hyperlinkcolor" val="tx"/>
                    </a:ext>
                  </a:extLst>
                </a:hlinkClick>
              </a:rPr>
              <a:t>keisuketakahashi</a:t>
            </a:r>
            <a:endParaRPr lang="en-JP" sz="800" dirty="0">
              <a:solidFill>
                <a:srgbClr val="0F80B5"/>
              </a:solidFill>
              <a:latin typeface="DIN Condensed" pitchFamily="2" charset="0"/>
            </a:endParaRPr>
          </a:p>
        </p:txBody>
      </p:sp>
      <p:sp>
        <p:nvSpPr>
          <p:cNvPr id="8" name="TextBox 7">
            <a:extLst>
              <a:ext uri="{FF2B5EF4-FFF2-40B4-BE49-F238E27FC236}">
                <a16:creationId xmlns:a16="http://schemas.microsoft.com/office/drawing/2014/main" id="{8A383CB9-3AF7-CBBB-6A3C-10AC6BDEAD58}"/>
              </a:ext>
            </a:extLst>
          </p:cNvPr>
          <p:cNvSpPr txBox="1"/>
          <p:nvPr/>
        </p:nvSpPr>
        <p:spPr>
          <a:xfrm>
            <a:off x="11125863" y="2572939"/>
            <a:ext cx="235642" cy="123111"/>
          </a:xfrm>
          <a:prstGeom prst="rect">
            <a:avLst/>
          </a:prstGeom>
          <a:noFill/>
        </p:spPr>
        <p:txBody>
          <a:bodyPr wrap="none" lIns="0" tIns="0" rIns="0" bIns="0" rtlCol="0">
            <a:spAutoFit/>
          </a:bodyPr>
          <a:lstStyle/>
          <a:p>
            <a:pPr algn="ctr"/>
            <a:r>
              <a:rPr lang="en-JP" sz="800" dirty="0">
                <a:solidFill>
                  <a:srgbClr val="305CAF"/>
                </a:solidFill>
                <a:latin typeface="DIN Condensed" pitchFamily="2" charset="0"/>
                <a:hlinkClick r:id="rId3">
                  <a:extLst>
                    <a:ext uri="{A12FA001-AC4F-418D-AE19-62706E023703}">
                      <ahyp:hlinkClr xmlns:ahyp="http://schemas.microsoft.com/office/drawing/2018/hyperlinkcolor" val="tx"/>
                    </a:ext>
                  </a:extLst>
                </a:hlinkClick>
              </a:rPr>
              <a:t>kske.kt</a:t>
            </a:r>
            <a:endParaRPr lang="en-JP" sz="800" dirty="0">
              <a:solidFill>
                <a:srgbClr val="305CAF"/>
              </a:solidFill>
              <a:latin typeface="DIN Condensed" pitchFamily="2" charset="0"/>
            </a:endParaRPr>
          </a:p>
        </p:txBody>
      </p:sp>
      <p:sp>
        <p:nvSpPr>
          <p:cNvPr id="11" name="TextBox 10">
            <a:extLst>
              <a:ext uri="{FF2B5EF4-FFF2-40B4-BE49-F238E27FC236}">
                <a16:creationId xmlns:a16="http://schemas.microsoft.com/office/drawing/2014/main" id="{0D4DBABF-2622-32C1-4146-A620DC461248}"/>
              </a:ext>
            </a:extLst>
          </p:cNvPr>
          <p:cNvSpPr txBox="1"/>
          <p:nvPr/>
        </p:nvSpPr>
        <p:spPr>
          <a:xfrm>
            <a:off x="11584304" y="2572939"/>
            <a:ext cx="227627" cy="123111"/>
          </a:xfrm>
          <a:prstGeom prst="rect">
            <a:avLst/>
          </a:prstGeom>
          <a:noFill/>
        </p:spPr>
        <p:txBody>
          <a:bodyPr wrap="none" lIns="0" tIns="0" rIns="0" bIns="0" rtlCol="0">
            <a:spAutoFit/>
          </a:bodyPr>
          <a:lstStyle/>
          <a:p>
            <a:pPr algn="ctr"/>
            <a:r>
              <a:rPr lang="en-JP" sz="800" dirty="0">
                <a:solidFill>
                  <a:srgbClr val="18B1EB"/>
                </a:solidFill>
                <a:latin typeface="DIN Condensed" pitchFamily="2" charset="0"/>
                <a:hlinkClick r:id="rId6">
                  <a:extLst>
                    <a:ext uri="{A12FA001-AC4F-418D-AE19-62706E023703}">
                      <ahyp:hlinkClr xmlns:ahyp="http://schemas.microsoft.com/office/drawing/2018/hyperlinkcolor" val="tx"/>
                    </a:ext>
                  </a:extLst>
                </a:hlinkClick>
              </a:rPr>
              <a:t>kske_t</a:t>
            </a:r>
            <a:endParaRPr lang="en-JP" sz="800" dirty="0">
              <a:solidFill>
                <a:srgbClr val="18B1EB"/>
              </a:solidFill>
              <a:latin typeface="DIN Condensed" pitchFamily="2" charset="0"/>
            </a:endParaRPr>
          </a:p>
        </p:txBody>
      </p:sp>
    </p:spTree>
    <p:extLst>
      <p:ext uri="{BB962C8B-B14F-4D97-AF65-F5344CB8AC3E}">
        <p14:creationId xmlns:p14="http://schemas.microsoft.com/office/powerpoint/2010/main" val="26076914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A38C064-FFE7-F833-D7F9-28A2C7F8ABCA}"/>
              </a:ext>
            </a:extLst>
          </p:cNvPr>
          <p:cNvPicPr>
            <a:picLocks noChangeAspect="1"/>
          </p:cNvPicPr>
          <p:nvPr/>
        </p:nvPicPr>
        <p:blipFill rotWithShape="1">
          <a:blip r:embed="rId2">
            <a:extLst>
              <a:ext uri="{28A0092B-C50C-407E-A947-70E740481C1C}">
                <a14:useLocalDpi xmlns:a14="http://schemas.microsoft.com/office/drawing/2010/main" val="0"/>
              </a:ext>
            </a:extLst>
          </a:blip>
          <a:srcRect r="12063"/>
          <a:stretch/>
        </p:blipFill>
        <p:spPr>
          <a:xfrm>
            <a:off x="0" y="0"/>
            <a:ext cx="12456000" cy="7020000"/>
          </a:xfrm>
          <a:prstGeom prst="rect">
            <a:avLst/>
          </a:prstGeom>
        </p:spPr>
      </p:pic>
      <p:sp>
        <p:nvSpPr>
          <p:cNvPr id="2" name="Title 1">
            <a:extLst>
              <a:ext uri="{FF2B5EF4-FFF2-40B4-BE49-F238E27FC236}">
                <a16:creationId xmlns:a16="http://schemas.microsoft.com/office/drawing/2014/main" id="{1E4DE787-F9E2-9019-3CF7-40B78EECF87B}"/>
              </a:ext>
            </a:extLst>
          </p:cNvPr>
          <p:cNvSpPr>
            <a:spLocks noGrp="1"/>
          </p:cNvSpPr>
          <p:nvPr>
            <p:ph type="title"/>
          </p:nvPr>
        </p:nvSpPr>
        <p:spPr/>
        <p:txBody>
          <a:bodyPr/>
          <a:lstStyle/>
          <a:p>
            <a:r>
              <a:rPr lang="en-JP" dirty="0">
                <a:solidFill>
                  <a:schemeClr val="bg1"/>
                </a:solidFill>
              </a:rPr>
              <a:t>参考: すでに起きている未来: Auto-GPT</a:t>
            </a:r>
          </a:p>
        </p:txBody>
      </p:sp>
      <p:pic>
        <p:nvPicPr>
          <p:cNvPr id="5" name="Picture 4">
            <a:extLst>
              <a:ext uri="{FF2B5EF4-FFF2-40B4-BE49-F238E27FC236}">
                <a16:creationId xmlns:a16="http://schemas.microsoft.com/office/drawing/2014/main" id="{88F296DD-4498-29E9-4B33-1465014B6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61" y="1308683"/>
            <a:ext cx="4794925" cy="5053063"/>
          </a:xfrm>
          <a:prstGeom prst="rect">
            <a:avLst/>
          </a:prstGeom>
        </p:spPr>
      </p:pic>
      <p:sp>
        <p:nvSpPr>
          <p:cNvPr id="6" name="TextBox 5">
            <a:extLst>
              <a:ext uri="{FF2B5EF4-FFF2-40B4-BE49-F238E27FC236}">
                <a16:creationId xmlns:a16="http://schemas.microsoft.com/office/drawing/2014/main" id="{1F1172C7-A8A0-A948-07CF-15D80EACA8F3}"/>
              </a:ext>
            </a:extLst>
          </p:cNvPr>
          <p:cNvSpPr txBox="1"/>
          <p:nvPr/>
        </p:nvSpPr>
        <p:spPr>
          <a:xfrm>
            <a:off x="1401226" y="6275244"/>
            <a:ext cx="3177793" cy="406265"/>
          </a:xfrm>
          <a:prstGeom prst="rect">
            <a:avLst/>
          </a:prstGeom>
          <a:noFill/>
        </p:spPr>
        <p:txBody>
          <a:bodyPr wrap="none" lIns="182880" tIns="146304" rIns="182880" bIns="146304" rtlCol="0">
            <a:spAutoFit/>
          </a:bodyPr>
          <a:lstStyle/>
          <a:p>
            <a:pPr algn="ctr">
              <a:lnSpc>
                <a:spcPct val="90000"/>
              </a:lnSpc>
              <a:spcAft>
                <a:spcPts val="600"/>
              </a:spcAft>
            </a:pPr>
            <a:r>
              <a:rPr lang="en-US" sz="800" dirty="0">
                <a:gradFill>
                  <a:gsLst>
                    <a:gs pos="2917">
                      <a:schemeClr val="tx1"/>
                    </a:gs>
                    <a:gs pos="30000">
                      <a:schemeClr val="tx1"/>
                    </a:gs>
                  </a:gsLst>
                  <a:lin ang="5400000" scaled="0"/>
                </a:gradFill>
                <a:hlinkClick r:id="rId4"/>
              </a:rPr>
              <a:t>https://twitter.com/SigGravitas/status/1642181498278408193</a:t>
            </a:r>
            <a:endParaRPr lang="en-JP" sz="800" dirty="0" err="1">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04A8D0CB-AC69-7ADA-5745-CC3A61CDC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4914" y="1308683"/>
            <a:ext cx="4593693" cy="5053063"/>
          </a:xfrm>
          <a:prstGeom prst="rect">
            <a:avLst/>
          </a:prstGeom>
        </p:spPr>
      </p:pic>
      <p:sp>
        <p:nvSpPr>
          <p:cNvPr id="13" name="TextBox 12">
            <a:extLst>
              <a:ext uri="{FF2B5EF4-FFF2-40B4-BE49-F238E27FC236}">
                <a16:creationId xmlns:a16="http://schemas.microsoft.com/office/drawing/2014/main" id="{9A2EE464-7A16-BFF9-8B88-2343294E9881}"/>
              </a:ext>
            </a:extLst>
          </p:cNvPr>
          <p:cNvSpPr txBox="1"/>
          <p:nvPr/>
        </p:nvSpPr>
        <p:spPr>
          <a:xfrm>
            <a:off x="7821288" y="6275244"/>
            <a:ext cx="2270493" cy="406265"/>
          </a:xfrm>
          <a:prstGeom prst="rect">
            <a:avLst/>
          </a:prstGeom>
          <a:noFill/>
        </p:spPr>
        <p:txBody>
          <a:bodyPr wrap="none" lIns="182880" tIns="146304" rIns="182880" bIns="146304" rtlCol="0">
            <a:spAutoFit/>
          </a:bodyPr>
          <a:lstStyle/>
          <a:p>
            <a:pPr algn="ctr">
              <a:lnSpc>
                <a:spcPct val="90000"/>
              </a:lnSpc>
              <a:spcAft>
                <a:spcPts val="600"/>
              </a:spcAft>
            </a:pPr>
            <a:r>
              <a:rPr lang="en-US" sz="800" dirty="0">
                <a:gradFill>
                  <a:gsLst>
                    <a:gs pos="2917">
                      <a:schemeClr val="tx1"/>
                    </a:gs>
                    <a:gs pos="30000">
                      <a:schemeClr val="tx1"/>
                    </a:gs>
                  </a:gsLst>
                  <a:lin ang="5400000" scaled="0"/>
                </a:gradFill>
                <a:hlinkClick r:id="rId6"/>
              </a:rPr>
              <a:t>https://github.com/Torantulino/Auto-GPT</a:t>
            </a:r>
            <a:endParaRPr lang="en-JP" sz="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74551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CB3A5E-03BE-57BA-F294-55F2414387AF}"/>
              </a:ext>
            </a:extLst>
          </p:cNvPr>
          <p:cNvPicPr>
            <a:picLocks noChangeAspect="1"/>
          </p:cNvPicPr>
          <p:nvPr/>
        </p:nvPicPr>
        <p:blipFill rotWithShape="1">
          <a:blip r:embed="rId2">
            <a:extLst>
              <a:ext uri="{28A0092B-C50C-407E-A947-70E740481C1C}">
                <a14:useLocalDpi xmlns:a14="http://schemas.microsoft.com/office/drawing/2010/main" val="0"/>
              </a:ext>
            </a:extLst>
          </a:blip>
          <a:srcRect r="12063"/>
          <a:stretch/>
        </p:blipFill>
        <p:spPr>
          <a:xfrm>
            <a:off x="0" y="0"/>
            <a:ext cx="12456000" cy="7020000"/>
          </a:xfrm>
          <a:prstGeom prst="rect">
            <a:avLst/>
          </a:prstGeom>
        </p:spPr>
      </p:pic>
      <p:sp>
        <p:nvSpPr>
          <p:cNvPr id="4" name="Rounded Rectangle 3">
            <a:extLst>
              <a:ext uri="{FF2B5EF4-FFF2-40B4-BE49-F238E27FC236}">
                <a16:creationId xmlns:a16="http://schemas.microsoft.com/office/drawing/2014/main" id="{78D21AAA-528A-43CA-2ED6-9FA77DB72D76}"/>
              </a:ext>
            </a:extLst>
          </p:cNvPr>
          <p:cNvSpPr/>
          <p:nvPr/>
        </p:nvSpPr>
        <p:spPr bwMode="auto">
          <a:xfrm>
            <a:off x="379180" y="1233182"/>
            <a:ext cx="11533187" cy="5448327"/>
          </a:xfrm>
          <a:prstGeom prst="roundRect">
            <a:avLst>
              <a:gd name="adj" fmla="val 2040"/>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E4DE787-F9E2-9019-3CF7-40B78EECF87B}"/>
              </a:ext>
            </a:extLst>
          </p:cNvPr>
          <p:cNvSpPr>
            <a:spLocks noGrp="1"/>
          </p:cNvSpPr>
          <p:nvPr>
            <p:ph type="title"/>
          </p:nvPr>
        </p:nvSpPr>
        <p:spPr/>
        <p:txBody>
          <a:bodyPr/>
          <a:lstStyle/>
          <a:p>
            <a:r>
              <a:rPr lang="en-JP" dirty="0">
                <a:solidFill>
                  <a:schemeClr val="bg1"/>
                </a:solidFill>
              </a:rPr>
              <a:t>参考: すでに起きている未来: Auto-GPT</a:t>
            </a:r>
          </a:p>
        </p:txBody>
      </p:sp>
      <p:pic>
        <p:nvPicPr>
          <p:cNvPr id="5" name="Picture 4">
            <a:extLst>
              <a:ext uri="{FF2B5EF4-FFF2-40B4-BE49-F238E27FC236}">
                <a16:creationId xmlns:a16="http://schemas.microsoft.com/office/drawing/2014/main" id="{88F296DD-4498-29E9-4B33-1465014B6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61" y="1308683"/>
            <a:ext cx="4794925" cy="5053063"/>
          </a:xfrm>
          <a:prstGeom prst="rect">
            <a:avLst/>
          </a:prstGeom>
        </p:spPr>
      </p:pic>
      <p:sp>
        <p:nvSpPr>
          <p:cNvPr id="6" name="TextBox 5">
            <a:extLst>
              <a:ext uri="{FF2B5EF4-FFF2-40B4-BE49-F238E27FC236}">
                <a16:creationId xmlns:a16="http://schemas.microsoft.com/office/drawing/2014/main" id="{1F1172C7-A8A0-A948-07CF-15D80EACA8F3}"/>
              </a:ext>
            </a:extLst>
          </p:cNvPr>
          <p:cNvSpPr txBox="1"/>
          <p:nvPr/>
        </p:nvSpPr>
        <p:spPr>
          <a:xfrm>
            <a:off x="1401226" y="6275244"/>
            <a:ext cx="3177793" cy="406265"/>
          </a:xfrm>
          <a:prstGeom prst="rect">
            <a:avLst/>
          </a:prstGeom>
          <a:noFill/>
        </p:spPr>
        <p:txBody>
          <a:bodyPr wrap="none" lIns="182880" tIns="146304" rIns="182880" bIns="146304" rtlCol="0">
            <a:spAutoFit/>
          </a:bodyPr>
          <a:lstStyle/>
          <a:p>
            <a:pPr algn="ctr">
              <a:lnSpc>
                <a:spcPct val="90000"/>
              </a:lnSpc>
              <a:spcAft>
                <a:spcPts val="600"/>
              </a:spcAft>
            </a:pPr>
            <a:r>
              <a:rPr lang="en-US" sz="800" dirty="0">
                <a:gradFill>
                  <a:gsLst>
                    <a:gs pos="2917">
                      <a:schemeClr val="tx1"/>
                    </a:gs>
                    <a:gs pos="30000">
                      <a:schemeClr val="tx1"/>
                    </a:gs>
                  </a:gsLst>
                  <a:lin ang="5400000" scaled="0"/>
                </a:gradFill>
                <a:hlinkClick r:id="rId4"/>
              </a:rPr>
              <a:t>https://twitter.com/SigGravitas/status/1642181498278408193</a:t>
            </a:r>
            <a:endParaRPr lang="en-JP" sz="800" dirty="0" err="1">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04A8D0CB-AC69-7ADA-5745-CC3A61CDC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4914" y="1308683"/>
            <a:ext cx="4593693" cy="5053063"/>
          </a:xfrm>
          <a:prstGeom prst="rect">
            <a:avLst/>
          </a:prstGeom>
        </p:spPr>
      </p:pic>
      <p:sp>
        <p:nvSpPr>
          <p:cNvPr id="13" name="TextBox 12">
            <a:extLst>
              <a:ext uri="{FF2B5EF4-FFF2-40B4-BE49-F238E27FC236}">
                <a16:creationId xmlns:a16="http://schemas.microsoft.com/office/drawing/2014/main" id="{9A2EE464-7A16-BFF9-8B88-2343294E9881}"/>
              </a:ext>
            </a:extLst>
          </p:cNvPr>
          <p:cNvSpPr txBox="1"/>
          <p:nvPr/>
        </p:nvSpPr>
        <p:spPr>
          <a:xfrm>
            <a:off x="7821288" y="6275244"/>
            <a:ext cx="2270493" cy="406265"/>
          </a:xfrm>
          <a:prstGeom prst="rect">
            <a:avLst/>
          </a:prstGeom>
          <a:noFill/>
        </p:spPr>
        <p:txBody>
          <a:bodyPr wrap="none" lIns="182880" tIns="146304" rIns="182880" bIns="146304" rtlCol="0">
            <a:spAutoFit/>
          </a:bodyPr>
          <a:lstStyle/>
          <a:p>
            <a:pPr algn="ctr">
              <a:lnSpc>
                <a:spcPct val="90000"/>
              </a:lnSpc>
              <a:spcAft>
                <a:spcPts val="600"/>
              </a:spcAft>
            </a:pPr>
            <a:r>
              <a:rPr lang="en-US" sz="800" dirty="0">
                <a:gradFill>
                  <a:gsLst>
                    <a:gs pos="2917">
                      <a:schemeClr val="tx1"/>
                    </a:gs>
                    <a:gs pos="30000">
                      <a:schemeClr val="tx1"/>
                    </a:gs>
                  </a:gsLst>
                  <a:lin ang="5400000" scaled="0"/>
                </a:gradFill>
                <a:hlinkClick r:id="rId6"/>
              </a:rPr>
              <a:t>https://github.com/Torantulino/Auto-GPT</a:t>
            </a:r>
            <a:endParaRPr lang="en-JP" sz="800" dirty="0" err="1">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CD601D0E-6B3A-3BA2-BAC3-814CBCA0F5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9" y="1292953"/>
            <a:ext cx="11383675" cy="5300794"/>
          </a:xfrm>
          <a:prstGeom prst="rect">
            <a:avLst/>
          </a:prstGeom>
        </p:spPr>
      </p:pic>
    </p:spTree>
    <p:extLst>
      <p:ext uri="{BB962C8B-B14F-4D97-AF65-F5344CB8AC3E}">
        <p14:creationId xmlns:p14="http://schemas.microsoft.com/office/powerpoint/2010/main" val="28950327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2F40C47-B8C4-C251-8FFF-B23248D47AC2}"/>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30382" b="5792"/>
          <a:stretch/>
        </p:blipFill>
        <p:spPr>
          <a:xfrm>
            <a:off x="-3248" y="-1"/>
            <a:ext cx="12436331" cy="6994525"/>
          </a:xfrm>
          <a:prstGeom prst="rect">
            <a:avLst/>
          </a:prstGeom>
        </p:spPr>
      </p:pic>
      <p:sp>
        <p:nvSpPr>
          <p:cNvPr id="4" name="Title 3">
            <a:extLst>
              <a:ext uri="{FF2B5EF4-FFF2-40B4-BE49-F238E27FC236}">
                <a16:creationId xmlns:a16="http://schemas.microsoft.com/office/drawing/2014/main" id="{D4EE150A-8865-A45E-735C-C178AF049823}"/>
              </a:ext>
            </a:extLst>
          </p:cNvPr>
          <p:cNvSpPr>
            <a:spLocks noGrp="1"/>
          </p:cNvSpPr>
          <p:nvPr>
            <p:ph type="title"/>
          </p:nvPr>
        </p:nvSpPr>
        <p:spPr>
          <a:xfrm>
            <a:off x="465138" y="632779"/>
            <a:ext cx="11533187" cy="410369"/>
          </a:xfrm>
        </p:spPr>
        <p:txBody>
          <a:bodyPr/>
          <a:lstStyle/>
          <a:p>
            <a:r>
              <a:rPr lang="en-US" dirty="0"/>
              <a:t>AI </a:t>
            </a:r>
            <a:r>
              <a:rPr lang="ja-JP" altLang="en-US"/>
              <a:t>に操縦桿を握らせたい </a:t>
            </a:r>
            <a:r>
              <a:rPr lang="en-US" altLang="ja-JP" dirty="0"/>
              <a:t>(</a:t>
            </a:r>
            <a:r>
              <a:rPr lang="ja-JP" altLang="en-US"/>
              <a:t>実現したい</a:t>
            </a:r>
            <a:r>
              <a:rPr lang="en-US" altLang="ja-JP" dirty="0"/>
              <a:t>) </a:t>
            </a:r>
            <a:r>
              <a:rPr lang="en-US" dirty="0"/>
              <a:t>Pilot </a:t>
            </a:r>
            <a:r>
              <a:rPr lang="ja-JP" altLang="en-US"/>
              <a:t>の仕事</a:t>
            </a:r>
            <a:endParaRPr lang="en-JP" dirty="0"/>
          </a:p>
        </p:txBody>
      </p:sp>
      <p:graphicFrame>
        <p:nvGraphicFramePr>
          <p:cNvPr id="6" name="Table 6">
            <a:extLst>
              <a:ext uri="{FF2B5EF4-FFF2-40B4-BE49-F238E27FC236}">
                <a16:creationId xmlns:a16="http://schemas.microsoft.com/office/drawing/2014/main" id="{0A013578-0A01-82B1-E8AE-3D15A5F741AE}"/>
              </a:ext>
            </a:extLst>
          </p:cNvPr>
          <p:cNvGraphicFramePr>
            <a:graphicFrameLocks noGrp="1"/>
          </p:cNvGraphicFramePr>
          <p:nvPr>
            <p:ph type="tbl" sz="quarter" idx="10"/>
            <p:extLst>
              <p:ext uri="{D42A27DB-BD31-4B8C-83A1-F6EECF244321}">
                <p14:modId xmlns:p14="http://schemas.microsoft.com/office/powerpoint/2010/main" val="1739977840"/>
              </p:ext>
            </p:extLst>
          </p:nvPr>
        </p:nvGraphicFramePr>
        <p:xfrm>
          <a:off x="1265395" y="2681922"/>
          <a:ext cx="9932672" cy="1630680"/>
        </p:xfrm>
        <a:graphic>
          <a:graphicData uri="http://schemas.openxmlformats.org/drawingml/2006/table">
            <a:tbl>
              <a:tblPr firstRow="1" bandRow="1">
                <a:tableStyleId>{073A0DAA-6AF3-43AB-8588-CEC1D06C72B9}</a:tableStyleId>
              </a:tblPr>
              <a:tblGrid>
                <a:gridCol w="1298893">
                  <a:extLst>
                    <a:ext uri="{9D8B030D-6E8A-4147-A177-3AD203B41FA5}">
                      <a16:colId xmlns:a16="http://schemas.microsoft.com/office/drawing/2014/main" val="1123572955"/>
                    </a:ext>
                  </a:extLst>
                </a:gridCol>
                <a:gridCol w="2636886">
                  <a:extLst>
                    <a:ext uri="{9D8B030D-6E8A-4147-A177-3AD203B41FA5}">
                      <a16:colId xmlns:a16="http://schemas.microsoft.com/office/drawing/2014/main" val="2439380192"/>
                    </a:ext>
                  </a:extLst>
                </a:gridCol>
                <a:gridCol w="3020037">
                  <a:extLst>
                    <a:ext uri="{9D8B030D-6E8A-4147-A177-3AD203B41FA5}">
                      <a16:colId xmlns:a16="http://schemas.microsoft.com/office/drawing/2014/main" val="126459029"/>
                    </a:ext>
                  </a:extLst>
                </a:gridCol>
                <a:gridCol w="2976856">
                  <a:extLst>
                    <a:ext uri="{9D8B030D-6E8A-4147-A177-3AD203B41FA5}">
                      <a16:colId xmlns:a16="http://schemas.microsoft.com/office/drawing/2014/main" val="691954713"/>
                    </a:ext>
                  </a:extLst>
                </a:gridCol>
              </a:tblGrid>
              <a:tr h="370840">
                <a:tc>
                  <a:txBody>
                    <a:bodyPr/>
                    <a:lstStyle/>
                    <a:p>
                      <a:endParaRPr lang="en-JP" sz="1400" dirty="0"/>
                    </a:p>
                  </a:txBody>
                  <a:tcPr/>
                </a:tc>
                <a:tc>
                  <a:txBody>
                    <a:bodyPr/>
                    <a:lstStyle/>
                    <a:p>
                      <a:r>
                        <a:rPr lang="en-JP" sz="1400" dirty="0"/>
                        <a:t>実装コード</a:t>
                      </a:r>
                    </a:p>
                  </a:txBody>
                  <a:tcPr/>
                </a:tc>
                <a:tc>
                  <a:txBody>
                    <a:bodyPr/>
                    <a:lstStyle/>
                    <a:p>
                      <a:r>
                        <a:rPr lang="en-JP" sz="1400" dirty="0"/>
                        <a:t>テストコード</a:t>
                      </a:r>
                    </a:p>
                  </a:txBody>
                  <a:tcPr/>
                </a:tc>
                <a:tc>
                  <a:txBody>
                    <a:bodyPr/>
                    <a:lstStyle/>
                    <a:p>
                      <a:r>
                        <a:rPr lang="en-JP" sz="1400" dirty="0"/>
                        <a:t>ドキュメント</a:t>
                      </a:r>
                    </a:p>
                  </a:txBody>
                  <a:tcPr/>
                </a:tc>
                <a:extLst>
                  <a:ext uri="{0D108BD9-81ED-4DB2-BD59-A6C34878D82A}">
                    <a16:rowId xmlns:a16="http://schemas.microsoft.com/office/drawing/2014/main" val="3855516772"/>
                  </a:ext>
                </a:extLst>
              </a:tr>
              <a:tr h="370840">
                <a:tc>
                  <a:txBody>
                    <a:bodyPr/>
                    <a:lstStyle/>
                    <a:p>
                      <a:r>
                        <a:rPr lang="en-JP" sz="1400" dirty="0">
                          <a:solidFill>
                            <a:schemeClr val="bg1"/>
                          </a:solidFill>
                        </a:rPr>
                        <a:t>実装コード</a:t>
                      </a:r>
                    </a:p>
                  </a:txBody>
                  <a:tcPr>
                    <a:solidFill>
                      <a:schemeClr val="tx1"/>
                    </a:solidFill>
                  </a:tcPr>
                </a:tc>
                <a:tc>
                  <a:txBody>
                    <a:bodyPr/>
                    <a:lstStyle/>
                    <a:p>
                      <a:r>
                        <a:rPr lang="en-JP" sz="1400" dirty="0"/>
                        <a:t>・リファクタリング</a:t>
                      </a:r>
                    </a:p>
                    <a:p>
                      <a:r>
                        <a:rPr lang="en-JP" sz="1400" dirty="0"/>
                        <a:t>・他言語への変換</a:t>
                      </a:r>
                    </a:p>
                  </a:txBody>
                  <a:tcPr/>
                </a:tc>
                <a:tc>
                  <a:txBody>
                    <a:bodyPr/>
                    <a:lstStyle/>
                    <a:p>
                      <a:r>
                        <a:rPr lang="en-JP" sz="1400" dirty="0">
                          <a:solidFill>
                            <a:schemeClr val="bg1">
                              <a:lumMod val="65000"/>
                            </a:schemeClr>
                          </a:solidFill>
                        </a:rPr>
                        <a:t>- (テストの意味がない)</a:t>
                      </a:r>
                    </a:p>
                  </a:txBody>
                  <a:tcPr/>
                </a:tc>
                <a:tc>
                  <a:txBody>
                    <a:bodyPr/>
                    <a:lstStyle/>
                    <a:p>
                      <a:r>
                        <a:rPr lang="en-JP" sz="1400" dirty="0"/>
                        <a:t>・詳細設計書作成</a:t>
                      </a:r>
                    </a:p>
                  </a:txBody>
                  <a:tcPr/>
                </a:tc>
                <a:extLst>
                  <a:ext uri="{0D108BD9-81ED-4DB2-BD59-A6C34878D82A}">
                    <a16:rowId xmlns:a16="http://schemas.microsoft.com/office/drawing/2014/main" val="787670838"/>
                  </a:ext>
                </a:extLst>
              </a:tr>
              <a:tr h="370840">
                <a:tc>
                  <a:txBody>
                    <a:bodyPr/>
                    <a:lstStyle/>
                    <a:p>
                      <a:r>
                        <a:rPr lang="en-JP" sz="1400" dirty="0">
                          <a:solidFill>
                            <a:schemeClr val="bg1"/>
                          </a:solidFill>
                        </a:rPr>
                        <a:t>テストコード</a:t>
                      </a:r>
                    </a:p>
                  </a:txBody>
                  <a:tcPr>
                    <a:solidFill>
                      <a:schemeClr val="tx1"/>
                    </a:solidFill>
                  </a:tcPr>
                </a:tc>
                <a:tc>
                  <a:txBody>
                    <a:bodyPr/>
                    <a:lstStyle/>
                    <a:p>
                      <a:r>
                        <a:rPr lang="en-JP" sz="1400" dirty="0"/>
                        <a:t>・TDD (実装コードの作成)</a:t>
                      </a:r>
                    </a:p>
                  </a:txBody>
                  <a:tcPr/>
                </a:tc>
                <a:tc>
                  <a:txBody>
                    <a:bodyPr/>
                    <a:lstStyle/>
                    <a:p>
                      <a:r>
                        <a:rPr lang="en-JP" sz="1400" dirty="0"/>
                        <a:t>・他言語への変換</a:t>
                      </a:r>
                    </a:p>
                  </a:txBody>
                  <a:tcPr/>
                </a:tc>
                <a:tc>
                  <a:txBody>
                    <a:bodyPr/>
                    <a:lstStyle/>
                    <a:p>
                      <a:r>
                        <a:rPr lang="en-JP" sz="1400" dirty="0"/>
                        <a:t>・テスト仕様書作成</a:t>
                      </a:r>
                    </a:p>
                  </a:txBody>
                  <a:tcPr/>
                </a:tc>
                <a:extLst>
                  <a:ext uri="{0D108BD9-81ED-4DB2-BD59-A6C34878D82A}">
                    <a16:rowId xmlns:a16="http://schemas.microsoft.com/office/drawing/2014/main" val="1382698848"/>
                  </a:ext>
                </a:extLst>
              </a:tr>
              <a:tr h="370840">
                <a:tc>
                  <a:txBody>
                    <a:bodyPr/>
                    <a:lstStyle/>
                    <a:p>
                      <a:r>
                        <a:rPr lang="en-JP" sz="1400" dirty="0">
                          <a:solidFill>
                            <a:schemeClr val="bg1"/>
                          </a:solidFill>
                        </a:rPr>
                        <a:t>ドキュメント</a:t>
                      </a:r>
                    </a:p>
                  </a:txBody>
                  <a:tcPr>
                    <a:solidFill>
                      <a:schemeClr val="tx1"/>
                    </a:solidFill>
                  </a:tcPr>
                </a:tc>
                <a:tc>
                  <a:txBody>
                    <a:bodyPr/>
                    <a:lstStyle/>
                    <a:p>
                      <a:r>
                        <a:rPr lang="en-JP" sz="1400" dirty="0">
                          <a:solidFill>
                            <a:schemeClr val="tx1"/>
                          </a:solidFill>
                        </a:rPr>
                        <a:t>・コードスニペットの作成</a:t>
                      </a:r>
                    </a:p>
                  </a:txBody>
                  <a:tcPr/>
                </a:tc>
                <a:tc>
                  <a:txBody>
                    <a:bodyPr/>
                    <a:lstStyle/>
                    <a:p>
                      <a:r>
                        <a:rPr lang="en-JP" sz="1400" dirty="0">
                          <a:solidFill>
                            <a:schemeClr val="tx1"/>
                          </a:solidFill>
                        </a:rPr>
                        <a:t>・TDD (テストコードの作成)</a:t>
                      </a:r>
                    </a:p>
                  </a:txBody>
                  <a:tcPr/>
                </a:tc>
                <a:tc>
                  <a:txBody>
                    <a:bodyPr/>
                    <a:lstStyle/>
                    <a:p>
                      <a:r>
                        <a:rPr lang="en-JP" sz="1400" dirty="0"/>
                        <a:t>・別種のドキュメントへの変換</a:t>
                      </a:r>
                    </a:p>
                  </a:txBody>
                  <a:tcPr/>
                </a:tc>
                <a:extLst>
                  <a:ext uri="{0D108BD9-81ED-4DB2-BD59-A6C34878D82A}">
                    <a16:rowId xmlns:a16="http://schemas.microsoft.com/office/drawing/2014/main" val="3306765600"/>
                  </a:ext>
                </a:extLst>
              </a:tr>
            </a:tbl>
          </a:graphicData>
        </a:graphic>
      </p:graphicFrame>
      <p:sp>
        <p:nvSpPr>
          <p:cNvPr id="10" name="TextBox 9">
            <a:extLst>
              <a:ext uri="{FF2B5EF4-FFF2-40B4-BE49-F238E27FC236}">
                <a16:creationId xmlns:a16="http://schemas.microsoft.com/office/drawing/2014/main" id="{7E3B11A7-5529-AAD7-5616-EF545C3C6F97}"/>
              </a:ext>
            </a:extLst>
          </p:cNvPr>
          <p:cNvSpPr txBox="1"/>
          <p:nvPr/>
        </p:nvSpPr>
        <p:spPr>
          <a:xfrm>
            <a:off x="3010890" y="5110073"/>
            <a:ext cx="1292662" cy="627864"/>
          </a:xfrm>
          <a:prstGeom prst="rect">
            <a:avLst/>
          </a:prstGeom>
          <a:noFill/>
        </p:spPr>
        <p:txBody>
          <a:bodyPr wrap="none" lIns="182880" tIns="146304" rIns="182880" bIns="146304" rtlCol="0">
            <a:spAutoFit/>
          </a:bodyPr>
          <a:lstStyle/>
          <a:p>
            <a:pPr>
              <a:lnSpc>
                <a:spcPct val="90000"/>
              </a:lnSpc>
              <a:spcAft>
                <a:spcPts val="600"/>
              </a:spcAft>
            </a:pPr>
            <a:r>
              <a:rPr lang="en-JP" sz="2400" dirty="0">
                <a:solidFill>
                  <a:srgbClr val="0078D4"/>
                </a:solidFill>
              </a:rPr>
              <a:t>総本山</a:t>
            </a:r>
          </a:p>
        </p:txBody>
      </p:sp>
      <p:sp>
        <p:nvSpPr>
          <p:cNvPr id="11" name="Rectangle 10">
            <a:extLst>
              <a:ext uri="{FF2B5EF4-FFF2-40B4-BE49-F238E27FC236}">
                <a16:creationId xmlns:a16="http://schemas.microsoft.com/office/drawing/2014/main" id="{84AE4F29-3409-789C-E409-F6A4B8CDA0EC}"/>
              </a:ext>
            </a:extLst>
          </p:cNvPr>
          <p:cNvSpPr/>
          <p:nvPr/>
        </p:nvSpPr>
        <p:spPr bwMode="auto">
          <a:xfrm>
            <a:off x="5225105" y="3928169"/>
            <a:ext cx="2959494" cy="343949"/>
          </a:xfrm>
          <a:prstGeom prst="rect">
            <a:avLst/>
          </a:prstGeom>
          <a:noFill/>
          <a:ln w="381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1259421B-0EF4-7537-B56F-A344D6FC9048}"/>
              </a:ext>
            </a:extLst>
          </p:cNvPr>
          <p:cNvSpPr txBox="1"/>
          <p:nvPr/>
        </p:nvSpPr>
        <p:spPr>
          <a:xfrm>
            <a:off x="8737286" y="5110073"/>
            <a:ext cx="2831544" cy="627864"/>
          </a:xfrm>
          <a:prstGeom prst="rect">
            <a:avLst/>
          </a:prstGeom>
          <a:noFill/>
        </p:spPr>
        <p:txBody>
          <a:bodyPr wrap="none" lIns="182880" tIns="146304" rIns="182880" bIns="146304" rtlCol="0">
            <a:spAutoFit/>
          </a:bodyPr>
          <a:lstStyle/>
          <a:p>
            <a:pPr>
              <a:lnSpc>
                <a:spcPct val="90000"/>
              </a:lnSpc>
              <a:spcAft>
                <a:spcPts val="600"/>
              </a:spcAft>
            </a:pPr>
            <a:r>
              <a:rPr lang="en-JP" sz="2400" dirty="0">
                <a:solidFill>
                  <a:srgbClr val="0078D4"/>
                </a:solidFill>
              </a:rPr>
              <a:t>若干の効率化ネタ</a:t>
            </a:r>
          </a:p>
        </p:txBody>
      </p:sp>
      <p:sp>
        <p:nvSpPr>
          <p:cNvPr id="13" name="Rectangle 12">
            <a:extLst>
              <a:ext uri="{FF2B5EF4-FFF2-40B4-BE49-F238E27FC236}">
                <a16:creationId xmlns:a16="http://schemas.microsoft.com/office/drawing/2014/main" id="{9467EA49-66BE-F08C-6288-5613DDA360CF}"/>
              </a:ext>
            </a:extLst>
          </p:cNvPr>
          <p:cNvSpPr/>
          <p:nvPr/>
        </p:nvSpPr>
        <p:spPr bwMode="auto">
          <a:xfrm>
            <a:off x="8211586" y="3928169"/>
            <a:ext cx="2959494" cy="343949"/>
          </a:xfrm>
          <a:prstGeom prst="rect">
            <a:avLst/>
          </a:prstGeom>
          <a:noFill/>
          <a:ln w="38100">
            <a:solidFill>
              <a:srgbClr val="0078D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67A6A0C-01DB-163F-1489-F12712ABC742}"/>
              </a:ext>
            </a:extLst>
          </p:cNvPr>
          <p:cNvSpPr/>
          <p:nvPr/>
        </p:nvSpPr>
        <p:spPr bwMode="auto">
          <a:xfrm>
            <a:off x="2558804" y="3584220"/>
            <a:ext cx="2666301" cy="343949"/>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74CE923E-BD24-7F11-406D-FB624E579274}"/>
              </a:ext>
            </a:extLst>
          </p:cNvPr>
          <p:cNvCxnSpPr>
            <a:cxnSpLocks/>
            <a:stCxn id="10" idx="0"/>
          </p:cNvCxnSpPr>
          <p:nvPr/>
        </p:nvCxnSpPr>
        <p:spPr>
          <a:xfrm flipV="1">
            <a:off x="3657221" y="3850547"/>
            <a:ext cx="646331" cy="1259526"/>
          </a:xfrm>
          <a:prstGeom prst="line">
            <a:avLst/>
          </a:prstGeom>
          <a:ln w="38100">
            <a:solidFill>
              <a:srgbClr val="0078D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32BE4A-4ECA-428B-CB1D-0C832BAA652A}"/>
              </a:ext>
            </a:extLst>
          </p:cNvPr>
          <p:cNvCxnSpPr>
            <a:cxnSpLocks/>
          </p:cNvCxnSpPr>
          <p:nvPr/>
        </p:nvCxnSpPr>
        <p:spPr>
          <a:xfrm flipH="1" flipV="1">
            <a:off x="9018008" y="4221854"/>
            <a:ext cx="673325" cy="942225"/>
          </a:xfrm>
          <a:prstGeom prst="line">
            <a:avLst/>
          </a:prstGeom>
          <a:ln w="38100">
            <a:solidFill>
              <a:srgbClr val="0078D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23393D8-FD33-E16D-4B05-9CBA477415DE}"/>
              </a:ext>
            </a:extLst>
          </p:cNvPr>
          <p:cNvSpPr/>
          <p:nvPr/>
        </p:nvSpPr>
        <p:spPr bwMode="auto">
          <a:xfrm>
            <a:off x="2558803" y="2411134"/>
            <a:ext cx="8639263" cy="272395"/>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出力</a:t>
            </a:r>
          </a:p>
        </p:txBody>
      </p:sp>
      <p:sp>
        <p:nvSpPr>
          <p:cNvPr id="23" name="Rectangle 22">
            <a:extLst>
              <a:ext uri="{FF2B5EF4-FFF2-40B4-BE49-F238E27FC236}">
                <a16:creationId xmlns:a16="http://schemas.microsoft.com/office/drawing/2014/main" id="{EF5A1E31-3E75-8F91-5F62-1DC73BFD2885}"/>
              </a:ext>
            </a:extLst>
          </p:cNvPr>
          <p:cNvSpPr/>
          <p:nvPr/>
        </p:nvSpPr>
        <p:spPr bwMode="auto">
          <a:xfrm rot="16200000">
            <a:off x="445588" y="3497242"/>
            <a:ext cx="1242230" cy="38848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入力</a:t>
            </a:r>
          </a:p>
        </p:txBody>
      </p:sp>
      <p:sp>
        <p:nvSpPr>
          <p:cNvPr id="24" name="Rectangle 23">
            <a:extLst>
              <a:ext uri="{FF2B5EF4-FFF2-40B4-BE49-F238E27FC236}">
                <a16:creationId xmlns:a16="http://schemas.microsoft.com/office/drawing/2014/main" id="{D1288BA8-512A-505F-3D20-5F3C5D0EBB13}"/>
              </a:ext>
            </a:extLst>
          </p:cNvPr>
          <p:cNvSpPr/>
          <p:nvPr/>
        </p:nvSpPr>
        <p:spPr bwMode="auto">
          <a:xfrm>
            <a:off x="872458" y="2411134"/>
            <a:ext cx="1686345" cy="659235"/>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A03BC9BB-F6D8-C472-A7BD-8841E0629556}"/>
              </a:ext>
            </a:extLst>
          </p:cNvPr>
          <p:cNvSpPr txBox="1"/>
          <p:nvPr/>
        </p:nvSpPr>
        <p:spPr>
          <a:xfrm>
            <a:off x="5716541" y="5110073"/>
            <a:ext cx="1908215" cy="627864"/>
          </a:xfrm>
          <a:prstGeom prst="rect">
            <a:avLst/>
          </a:prstGeom>
          <a:noFill/>
        </p:spPr>
        <p:txBody>
          <a:bodyPr wrap="none" lIns="182880" tIns="146304" rIns="182880" bIns="146304" rtlCol="0">
            <a:spAutoFit/>
          </a:bodyPr>
          <a:lstStyle/>
          <a:p>
            <a:pPr>
              <a:lnSpc>
                <a:spcPct val="90000"/>
              </a:lnSpc>
              <a:spcAft>
                <a:spcPts val="600"/>
              </a:spcAft>
            </a:pPr>
            <a:r>
              <a:rPr lang="en-JP" sz="2400" dirty="0">
                <a:solidFill>
                  <a:srgbClr val="0078D4"/>
                </a:solidFill>
              </a:rPr>
              <a:t>先行タスク</a:t>
            </a:r>
          </a:p>
        </p:txBody>
      </p:sp>
      <p:cxnSp>
        <p:nvCxnSpPr>
          <p:cNvPr id="7" name="Straight Connector 6">
            <a:extLst>
              <a:ext uri="{FF2B5EF4-FFF2-40B4-BE49-F238E27FC236}">
                <a16:creationId xmlns:a16="http://schemas.microsoft.com/office/drawing/2014/main" id="{C79926E5-B0FC-DFE3-4A08-FE1733E8F414}"/>
              </a:ext>
            </a:extLst>
          </p:cNvPr>
          <p:cNvCxnSpPr>
            <a:cxnSpLocks/>
            <a:stCxn id="5" idx="0"/>
          </p:cNvCxnSpPr>
          <p:nvPr/>
        </p:nvCxnSpPr>
        <p:spPr>
          <a:xfrm flipV="1">
            <a:off x="6670649" y="4221854"/>
            <a:ext cx="61190" cy="888219"/>
          </a:xfrm>
          <a:prstGeom prst="line">
            <a:avLst/>
          </a:prstGeom>
          <a:ln w="38100">
            <a:solidFill>
              <a:srgbClr val="0078D4"/>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0236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8D551-42B5-237A-2B76-E50FB0FAC8F0}"/>
              </a:ext>
            </a:extLst>
          </p:cNvPr>
          <p:cNvSpPr>
            <a:spLocks noGrp="1"/>
          </p:cNvSpPr>
          <p:nvPr>
            <p:ph type="body" sz="quarter" idx="10"/>
          </p:nvPr>
        </p:nvSpPr>
        <p:spPr>
          <a:xfrm>
            <a:off x="841762" y="2534719"/>
            <a:ext cx="6190410" cy="1572738"/>
          </a:xfrm>
        </p:spPr>
        <p:txBody>
          <a:bodyPr anchor="ctr" anchorCtr="0"/>
          <a:lstStyle/>
          <a:p>
            <a:pPr marL="0" indent="0">
              <a:buNone/>
            </a:pPr>
            <a:r>
              <a:rPr lang="en-US" sz="4000" dirty="0" err="1"/>
              <a:t>ドキュメントから</a:t>
            </a:r>
            <a:endParaRPr lang="en-US" sz="4000" dirty="0"/>
          </a:p>
          <a:p>
            <a:pPr marL="0" indent="0">
              <a:buNone/>
            </a:pPr>
            <a:endParaRPr lang="en-US" sz="4000" dirty="0"/>
          </a:p>
          <a:p>
            <a:pPr marL="0" indent="0">
              <a:buNone/>
            </a:pPr>
            <a:r>
              <a:rPr lang="en-US" sz="4000" dirty="0" err="1"/>
              <a:t>テストコードを</a:t>
            </a:r>
            <a:endParaRPr lang="en-US" sz="4000" dirty="0"/>
          </a:p>
          <a:p>
            <a:pPr marL="0" indent="0">
              <a:buNone/>
            </a:pPr>
            <a:endParaRPr lang="en-US" sz="4000" dirty="0"/>
          </a:p>
          <a:p>
            <a:pPr marL="0" indent="0">
              <a:buNone/>
            </a:pPr>
            <a:r>
              <a:rPr lang="en-US" sz="4000" dirty="0" err="1"/>
              <a:t>生成する</a:t>
            </a:r>
            <a:endParaRPr lang="en-JP" sz="4000" dirty="0"/>
          </a:p>
        </p:txBody>
      </p:sp>
      <p:sp>
        <p:nvSpPr>
          <p:cNvPr id="4" name="TextBox 3">
            <a:extLst>
              <a:ext uri="{FF2B5EF4-FFF2-40B4-BE49-F238E27FC236}">
                <a16:creationId xmlns:a16="http://schemas.microsoft.com/office/drawing/2014/main" id="{38240CA4-0386-23B3-F852-89DE464C4530}"/>
              </a:ext>
            </a:extLst>
          </p:cNvPr>
          <p:cNvSpPr txBox="1"/>
          <p:nvPr/>
        </p:nvSpPr>
        <p:spPr>
          <a:xfrm>
            <a:off x="1496959" y="4215375"/>
            <a:ext cx="2734595" cy="926407"/>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JP" sz="2000" dirty="0">
                <a:gradFill>
                  <a:gsLst>
                    <a:gs pos="2917">
                      <a:schemeClr val="tx1"/>
                    </a:gs>
                    <a:gs pos="30000">
                      <a:schemeClr val="tx1"/>
                    </a:gs>
                  </a:gsLst>
                  <a:lin ang="5400000" scaled="0"/>
                </a:gradFill>
              </a:rPr>
              <a:t>Test code generation</a:t>
            </a:r>
          </a:p>
          <a:p>
            <a:pPr algn="ctr">
              <a:lnSpc>
                <a:spcPct val="90000"/>
              </a:lnSpc>
              <a:spcAft>
                <a:spcPts val="600"/>
              </a:spcAft>
            </a:pPr>
            <a:r>
              <a:rPr lang="en-JP" sz="2000" dirty="0">
                <a:gradFill>
                  <a:gsLst>
                    <a:gs pos="2917">
                      <a:schemeClr val="tx1"/>
                    </a:gs>
                    <a:gs pos="30000">
                      <a:schemeClr val="tx1"/>
                    </a:gs>
                  </a:gsLst>
                  <a:lin ang="5400000" scaled="0"/>
                </a:gradFill>
              </a:rPr>
              <a:t>from documents</a:t>
            </a:r>
          </a:p>
        </p:txBody>
      </p:sp>
      <p:pic>
        <p:nvPicPr>
          <p:cNvPr id="6" name="Picture 5">
            <a:extLst>
              <a:ext uri="{FF2B5EF4-FFF2-40B4-BE49-F238E27FC236}">
                <a16:creationId xmlns:a16="http://schemas.microsoft.com/office/drawing/2014/main" id="{C2D3BBF0-BF43-A76F-88CD-016575C3C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950" y="0"/>
            <a:ext cx="6994525" cy="6994525"/>
          </a:xfrm>
          <a:prstGeom prst="rect">
            <a:avLst/>
          </a:prstGeom>
        </p:spPr>
      </p:pic>
      <p:sp>
        <p:nvSpPr>
          <p:cNvPr id="7" name="Down Arrow 6">
            <a:extLst>
              <a:ext uri="{FF2B5EF4-FFF2-40B4-BE49-F238E27FC236}">
                <a16:creationId xmlns:a16="http://schemas.microsoft.com/office/drawing/2014/main" id="{6777A656-76C3-0711-7759-B225D9780EE7}"/>
              </a:ext>
            </a:extLst>
          </p:cNvPr>
          <p:cNvSpPr/>
          <p:nvPr/>
        </p:nvSpPr>
        <p:spPr bwMode="auto">
          <a:xfrm rot="5400000">
            <a:off x="9538284" y="6040075"/>
            <a:ext cx="396813" cy="654342"/>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B81CB509-3172-930C-F4E6-BDEE18974867}"/>
              </a:ext>
            </a:extLst>
          </p:cNvPr>
          <p:cNvSpPr txBox="1"/>
          <p:nvPr/>
        </p:nvSpPr>
        <p:spPr>
          <a:xfrm>
            <a:off x="10063862" y="6122563"/>
            <a:ext cx="1626086" cy="489365"/>
          </a:xfrm>
          <a:prstGeom prst="rect">
            <a:avLst/>
          </a:prstGeom>
          <a:noFill/>
        </p:spPr>
        <p:txBody>
          <a:bodyPr wrap="none" lIns="182880" tIns="146304" rIns="182880" bIns="146304" rtlCol="0" anchor="ctr" anchorCtr="0">
            <a:spAutoFit/>
          </a:bodyPr>
          <a:lstStyle/>
          <a:p>
            <a:pPr>
              <a:lnSpc>
                <a:spcPct val="90000"/>
              </a:lnSpc>
              <a:spcAft>
                <a:spcPts val="600"/>
              </a:spcAft>
            </a:pPr>
            <a:r>
              <a:rPr lang="en-JP" sz="1400" dirty="0">
                <a:solidFill>
                  <a:schemeClr val="accent5"/>
                </a:solidFill>
              </a:rPr>
              <a:t>まずはここから</a:t>
            </a:r>
          </a:p>
        </p:txBody>
      </p:sp>
    </p:spTree>
    <p:extLst>
      <p:ext uri="{BB962C8B-B14F-4D97-AF65-F5344CB8AC3E}">
        <p14:creationId xmlns:p14="http://schemas.microsoft.com/office/powerpoint/2010/main" val="7217950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5EFDF8-70C6-7EB6-8CC9-F86C703A0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248" y="1155724"/>
            <a:ext cx="3929842" cy="5453816"/>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p:txBody>
          <a:bodyPr/>
          <a:lstStyle/>
          <a:p>
            <a:r>
              <a:rPr lang="en-JP" dirty="0"/>
              <a:t>取り組みの流れ</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pic>
        <p:nvPicPr>
          <p:cNvPr id="7" name="Graphic 6">
            <a:extLst>
              <a:ext uri="{FF2B5EF4-FFF2-40B4-BE49-F238E27FC236}">
                <a16:creationId xmlns:a16="http://schemas.microsoft.com/office/drawing/2014/main" id="{F5161B31-8663-9FAA-22BB-CF29D5178A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7931" y="203133"/>
            <a:ext cx="1981452" cy="6604838"/>
          </a:xfrm>
          <a:prstGeom prst="rect">
            <a:avLst/>
          </a:prstGeom>
        </p:spPr>
      </p:pic>
    </p:spTree>
    <p:extLst>
      <p:ext uri="{BB962C8B-B14F-4D97-AF65-F5344CB8AC3E}">
        <p14:creationId xmlns:p14="http://schemas.microsoft.com/office/powerpoint/2010/main" val="32377971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D6204E-EDF4-6468-8453-8B4590A438C5}"/>
              </a:ext>
            </a:extLst>
          </p:cNvPr>
          <p:cNvPicPr>
            <a:picLocks noChangeAspect="1"/>
          </p:cNvPicPr>
          <p:nvPr/>
        </p:nvPicPr>
        <p:blipFill rotWithShape="1">
          <a:blip r:embed="rId3">
            <a:extLst>
              <a:ext uri="{28A0092B-C50C-407E-A947-70E740481C1C}">
                <a14:useLocalDpi xmlns:a14="http://schemas.microsoft.com/office/drawing/2010/main" val="0"/>
              </a:ext>
            </a:extLst>
          </a:blip>
          <a:srcRect l="4" r="24336"/>
          <a:stretch/>
        </p:blipFill>
        <p:spPr>
          <a:xfrm>
            <a:off x="7144475" y="0"/>
            <a:ext cx="5292000" cy="6994525"/>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a:xfrm>
            <a:off x="465139" y="632779"/>
            <a:ext cx="6679336" cy="820738"/>
          </a:xfrm>
          <a:solidFill>
            <a:schemeClr val="bg2">
              <a:alpha val="70000"/>
            </a:schemeClr>
          </a:solidFill>
        </p:spPr>
        <p:txBody>
          <a:bodyPr/>
          <a:lstStyle/>
          <a:p>
            <a:r>
              <a:rPr lang="en-JP" dirty="0"/>
              <a:t>1. プロトタイピングとプロトタイプの評価</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pic>
        <p:nvPicPr>
          <p:cNvPr id="6" name="Picture 5">
            <a:extLst>
              <a:ext uri="{FF2B5EF4-FFF2-40B4-BE49-F238E27FC236}">
                <a16:creationId xmlns:a16="http://schemas.microsoft.com/office/drawing/2014/main" id="{FB6195DB-C2C1-4B73-1D37-B0B48D21CB29}"/>
              </a:ext>
            </a:extLst>
          </p:cNvPr>
          <p:cNvPicPr>
            <a:picLocks noChangeAspect="1"/>
          </p:cNvPicPr>
          <p:nvPr/>
        </p:nvPicPr>
        <p:blipFill rotWithShape="1">
          <a:blip r:embed="rId4">
            <a:extLst>
              <a:ext uri="{28A0092B-C50C-407E-A947-70E740481C1C}">
                <a14:useLocalDpi xmlns:a14="http://schemas.microsoft.com/office/drawing/2010/main" val="0"/>
              </a:ext>
            </a:extLst>
          </a:blip>
          <a:srcRect t="3" b="44633"/>
          <a:stretch/>
        </p:blipFill>
        <p:spPr>
          <a:xfrm>
            <a:off x="465139" y="1270455"/>
            <a:ext cx="6107187" cy="2844000"/>
          </a:xfrm>
          <a:prstGeom prst="rect">
            <a:avLst/>
          </a:prstGeom>
        </p:spPr>
      </p:pic>
      <p:sp>
        <p:nvSpPr>
          <p:cNvPr id="7" name="TextBox 6">
            <a:extLst>
              <a:ext uri="{FF2B5EF4-FFF2-40B4-BE49-F238E27FC236}">
                <a16:creationId xmlns:a16="http://schemas.microsoft.com/office/drawing/2014/main" id="{BCC71F1F-75C8-59C5-84BC-AE237BD04E1E}"/>
              </a:ext>
            </a:extLst>
          </p:cNvPr>
          <p:cNvSpPr txBox="1"/>
          <p:nvPr/>
        </p:nvSpPr>
        <p:spPr>
          <a:xfrm>
            <a:off x="1193352" y="4114455"/>
            <a:ext cx="4650760" cy="489365"/>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US" sz="1400" dirty="0">
                <a:gradFill>
                  <a:gsLst>
                    <a:gs pos="2917">
                      <a:schemeClr val="tx1"/>
                    </a:gs>
                    <a:gs pos="30000">
                      <a:schemeClr val="tx1"/>
                    </a:gs>
                  </a:gsLst>
                  <a:lin ang="5400000" scaled="0"/>
                </a:gradFill>
                <a:hlinkClick r:id="rId5"/>
              </a:rPr>
              <a:t>https://qiita.com/kske_t/items/f04c2ed629417f6b2993</a:t>
            </a:r>
            <a:endParaRPr lang="en-US" sz="1400" dirty="0">
              <a:gradFill>
                <a:gsLst>
                  <a:gs pos="2917">
                    <a:schemeClr val="tx1"/>
                  </a:gs>
                  <a:gs pos="30000">
                    <a:schemeClr val="tx1"/>
                  </a:gs>
                </a:gsLst>
                <a:lin ang="5400000" scaled="0"/>
              </a:gradFill>
            </a:endParaRPr>
          </a:p>
        </p:txBody>
      </p:sp>
      <p:sp>
        <p:nvSpPr>
          <p:cNvPr id="9" name="Rounded Rectangle 8">
            <a:extLst>
              <a:ext uri="{FF2B5EF4-FFF2-40B4-BE49-F238E27FC236}">
                <a16:creationId xmlns:a16="http://schemas.microsoft.com/office/drawing/2014/main" id="{1C6FA5BB-C18D-35C2-BB5A-B28FF4034A47}"/>
              </a:ext>
            </a:extLst>
          </p:cNvPr>
          <p:cNvSpPr/>
          <p:nvPr/>
        </p:nvSpPr>
        <p:spPr bwMode="auto">
          <a:xfrm>
            <a:off x="872005" y="4603820"/>
            <a:ext cx="5293453" cy="151175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[あらすじ]</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ドキュメントからのテストコード生成。それはコードだけではなくドキュメントも作らなければならない職業プログラマの夢。</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LLM の絶大な力を手に入れた一行は、早速プロトタイピングを開始する。</a:t>
            </a:r>
          </a:p>
        </p:txBody>
      </p:sp>
    </p:spTree>
    <p:extLst>
      <p:ext uri="{BB962C8B-B14F-4D97-AF65-F5344CB8AC3E}">
        <p14:creationId xmlns:p14="http://schemas.microsoft.com/office/powerpoint/2010/main" val="4704898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A99135DD-BEFF-5AEF-8E98-7132AF7BC44D}"/>
              </a:ext>
            </a:extLst>
          </p:cNvPr>
          <p:cNvSpPr/>
          <p:nvPr/>
        </p:nvSpPr>
        <p:spPr bwMode="auto">
          <a:xfrm>
            <a:off x="872005" y="4603820"/>
            <a:ext cx="5293453" cy="151175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[あらすじ]</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ドキュメントからのテストコード生成。それはコードだけではなくドキュメントも作らなければならない職業プログラマの夢。</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LLM の絶大な力を手に入れた一行は、早速プロトタイピングを開始する。</a:t>
            </a:r>
          </a:p>
        </p:txBody>
      </p:sp>
      <p:pic>
        <p:nvPicPr>
          <p:cNvPr id="4" name="Picture 3">
            <a:extLst>
              <a:ext uri="{FF2B5EF4-FFF2-40B4-BE49-F238E27FC236}">
                <a16:creationId xmlns:a16="http://schemas.microsoft.com/office/drawing/2014/main" id="{EBD6204E-EDF4-6468-8453-8B4590A438C5}"/>
              </a:ext>
            </a:extLst>
          </p:cNvPr>
          <p:cNvPicPr>
            <a:picLocks noChangeAspect="1"/>
          </p:cNvPicPr>
          <p:nvPr/>
        </p:nvPicPr>
        <p:blipFill rotWithShape="1">
          <a:blip r:embed="rId3">
            <a:extLst>
              <a:ext uri="{28A0092B-C50C-407E-A947-70E740481C1C}">
                <a14:useLocalDpi xmlns:a14="http://schemas.microsoft.com/office/drawing/2010/main" val="0"/>
              </a:ext>
            </a:extLst>
          </a:blip>
          <a:srcRect l="4" r="24336"/>
          <a:stretch/>
        </p:blipFill>
        <p:spPr>
          <a:xfrm>
            <a:off x="7144475" y="0"/>
            <a:ext cx="5292000" cy="6994525"/>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a:xfrm>
            <a:off x="465139" y="632779"/>
            <a:ext cx="6679336" cy="820738"/>
          </a:xfrm>
          <a:solidFill>
            <a:schemeClr val="bg2">
              <a:alpha val="70000"/>
            </a:schemeClr>
          </a:solidFill>
        </p:spPr>
        <p:txBody>
          <a:bodyPr/>
          <a:lstStyle/>
          <a:p>
            <a:r>
              <a:rPr lang="en-JP" dirty="0"/>
              <a:t>1. プロトタイピングとプロトタイプの評価</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pic>
        <p:nvPicPr>
          <p:cNvPr id="6" name="Picture 5">
            <a:extLst>
              <a:ext uri="{FF2B5EF4-FFF2-40B4-BE49-F238E27FC236}">
                <a16:creationId xmlns:a16="http://schemas.microsoft.com/office/drawing/2014/main" id="{FB6195DB-C2C1-4B73-1D37-B0B48D21CB29}"/>
              </a:ext>
            </a:extLst>
          </p:cNvPr>
          <p:cNvPicPr>
            <a:picLocks noChangeAspect="1"/>
          </p:cNvPicPr>
          <p:nvPr/>
        </p:nvPicPr>
        <p:blipFill rotWithShape="1">
          <a:blip r:embed="rId4">
            <a:extLst>
              <a:ext uri="{28A0092B-C50C-407E-A947-70E740481C1C}">
                <a14:useLocalDpi xmlns:a14="http://schemas.microsoft.com/office/drawing/2010/main" val="0"/>
              </a:ext>
            </a:extLst>
          </a:blip>
          <a:srcRect t="3" b="44633"/>
          <a:stretch/>
        </p:blipFill>
        <p:spPr>
          <a:xfrm>
            <a:off x="465139" y="1270455"/>
            <a:ext cx="6107187" cy="2844000"/>
          </a:xfrm>
          <a:prstGeom prst="rect">
            <a:avLst/>
          </a:prstGeom>
        </p:spPr>
      </p:pic>
      <p:sp>
        <p:nvSpPr>
          <p:cNvPr id="7" name="TextBox 6">
            <a:extLst>
              <a:ext uri="{FF2B5EF4-FFF2-40B4-BE49-F238E27FC236}">
                <a16:creationId xmlns:a16="http://schemas.microsoft.com/office/drawing/2014/main" id="{BCC71F1F-75C8-59C5-84BC-AE237BD04E1E}"/>
              </a:ext>
            </a:extLst>
          </p:cNvPr>
          <p:cNvSpPr txBox="1"/>
          <p:nvPr/>
        </p:nvSpPr>
        <p:spPr>
          <a:xfrm>
            <a:off x="1193352" y="4114455"/>
            <a:ext cx="4650760" cy="489365"/>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US" sz="1400" dirty="0">
                <a:gradFill>
                  <a:gsLst>
                    <a:gs pos="2917">
                      <a:schemeClr val="tx1"/>
                    </a:gs>
                    <a:gs pos="30000">
                      <a:schemeClr val="tx1"/>
                    </a:gs>
                  </a:gsLst>
                  <a:lin ang="5400000" scaled="0"/>
                </a:gradFill>
                <a:hlinkClick r:id="rId5"/>
              </a:rPr>
              <a:t>https://qiita.com/kske_t/items/f04c2ed629417f6b2993</a:t>
            </a:r>
            <a:endParaRPr lang="en-US" sz="1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1B4F73B5-A3B1-CD9E-EA60-3C2465AD96B7}"/>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2608094" y="934623"/>
            <a:ext cx="7772400" cy="5125278"/>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854752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6E372916-940A-3885-07E6-9351494F52AD}"/>
              </a:ext>
            </a:extLst>
          </p:cNvPr>
          <p:cNvSpPr/>
          <p:nvPr/>
        </p:nvSpPr>
        <p:spPr bwMode="auto">
          <a:xfrm>
            <a:off x="872005" y="4603820"/>
            <a:ext cx="5293453" cy="151175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[あらすじ]</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ドキュメントからのテストコード生成。それはコードだけではなくドキュメントも作らなければならない職業プログラマの夢。</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LLM の絶大な力を手に入れた一行は、早速プロトタイピングを開始する。</a:t>
            </a:r>
          </a:p>
        </p:txBody>
      </p:sp>
      <p:pic>
        <p:nvPicPr>
          <p:cNvPr id="4" name="Picture 3">
            <a:extLst>
              <a:ext uri="{FF2B5EF4-FFF2-40B4-BE49-F238E27FC236}">
                <a16:creationId xmlns:a16="http://schemas.microsoft.com/office/drawing/2014/main" id="{EBD6204E-EDF4-6468-8453-8B4590A438C5}"/>
              </a:ext>
            </a:extLst>
          </p:cNvPr>
          <p:cNvPicPr>
            <a:picLocks noChangeAspect="1"/>
          </p:cNvPicPr>
          <p:nvPr/>
        </p:nvPicPr>
        <p:blipFill rotWithShape="1">
          <a:blip r:embed="rId3">
            <a:extLst>
              <a:ext uri="{28A0092B-C50C-407E-A947-70E740481C1C}">
                <a14:useLocalDpi xmlns:a14="http://schemas.microsoft.com/office/drawing/2010/main" val="0"/>
              </a:ext>
            </a:extLst>
          </a:blip>
          <a:srcRect l="4" r="24336"/>
          <a:stretch/>
        </p:blipFill>
        <p:spPr>
          <a:xfrm>
            <a:off x="7144475" y="0"/>
            <a:ext cx="5292000" cy="6994525"/>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a:xfrm>
            <a:off x="465139" y="632779"/>
            <a:ext cx="6679336" cy="820738"/>
          </a:xfrm>
          <a:solidFill>
            <a:schemeClr val="bg2">
              <a:alpha val="70000"/>
            </a:schemeClr>
          </a:solidFill>
        </p:spPr>
        <p:txBody>
          <a:bodyPr/>
          <a:lstStyle/>
          <a:p>
            <a:r>
              <a:rPr lang="en-JP" dirty="0"/>
              <a:t>1. プロトタイピングとプロトタイプの評価</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pic>
        <p:nvPicPr>
          <p:cNvPr id="6" name="Picture 5">
            <a:extLst>
              <a:ext uri="{FF2B5EF4-FFF2-40B4-BE49-F238E27FC236}">
                <a16:creationId xmlns:a16="http://schemas.microsoft.com/office/drawing/2014/main" id="{FB6195DB-C2C1-4B73-1D37-B0B48D21CB29}"/>
              </a:ext>
            </a:extLst>
          </p:cNvPr>
          <p:cNvPicPr>
            <a:picLocks noChangeAspect="1"/>
          </p:cNvPicPr>
          <p:nvPr/>
        </p:nvPicPr>
        <p:blipFill rotWithShape="1">
          <a:blip r:embed="rId4">
            <a:extLst>
              <a:ext uri="{28A0092B-C50C-407E-A947-70E740481C1C}">
                <a14:useLocalDpi xmlns:a14="http://schemas.microsoft.com/office/drawing/2010/main" val="0"/>
              </a:ext>
            </a:extLst>
          </a:blip>
          <a:srcRect t="3" b="44633"/>
          <a:stretch/>
        </p:blipFill>
        <p:spPr>
          <a:xfrm>
            <a:off x="465139" y="1270455"/>
            <a:ext cx="6107187" cy="2844000"/>
          </a:xfrm>
          <a:prstGeom prst="rect">
            <a:avLst/>
          </a:prstGeom>
        </p:spPr>
      </p:pic>
      <p:sp>
        <p:nvSpPr>
          <p:cNvPr id="7" name="TextBox 6">
            <a:extLst>
              <a:ext uri="{FF2B5EF4-FFF2-40B4-BE49-F238E27FC236}">
                <a16:creationId xmlns:a16="http://schemas.microsoft.com/office/drawing/2014/main" id="{BCC71F1F-75C8-59C5-84BC-AE237BD04E1E}"/>
              </a:ext>
            </a:extLst>
          </p:cNvPr>
          <p:cNvSpPr txBox="1"/>
          <p:nvPr/>
        </p:nvSpPr>
        <p:spPr>
          <a:xfrm>
            <a:off x="1193352" y="4114455"/>
            <a:ext cx="4650760" cy="489365"/>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US" sz="1400" dirty="0">
                <a:gradFill>
                  <a:gsLst>
                    <a:gs pos="2917">
                      <a:schemeClr val="tx1"/>
                    </a:gs>
                    <a:gs pos="30000">
                      <a:schemeClr val="tx1"/>
                    </a:gs>
                  </a:gsLst>
                  <a:lin ang="5400000" scaled="0"/>
                </a:gradFill>
                <a:hlinkClick r:id="rId5"/>
              </a:rPr>
              <a:t>https://qiita.com/kske_t/items/f04c2ed629417f6b2993</a:t>
            </a:r>
            <a:endParaRPr lang="en-US" sz="1400" dirty="0">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63D026A4-2119-FDD3-CCC9-77B8555B4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8094" y="934623"/>
            <a:ext cx="7772400" cy="496995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6254250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8F5C74-E22F-5710-D79C-1824571BF114}"/>
              </a:ext>
            </a:extLst>
          </p:cNvPr>
          <p:cNvPicPr>
            <a:picLocks noChangeAspect="1"/>
          </p:cNvPicPr>
          <p:nvPr/>
        </p:nvPicPr>
        <p:blipFill rotWithShape="1">
          <a:blip r:embed="rId3">
            <a:extLst>
              <a:ext uri="{28A0092B-C50C-407E-A947-70E740481C1C}">
                <a14:useLocalDpi xmlns:a14="http://schemas.microsoft.com/office/drawing/2010/main" val="0"/>
              </a:ext>
            </a:extLst>
          </a:blip>
          <a:srcRect l="3" r="24336"/>
          <a:stretch/>
        </p:blipFill>
        <p:spPr>
          <a:xfrm>
            <a:off x="7144475" y="0"/>
            <a:ext cx="5292000" cy="6994525"/>
          </a:xfrm>
          <a:prstGeom prst="rect">
            <a:avLst/>
          </a:prstGeom>
        </p:spPr>
      </p:pic>
      <p:pic>
        <p:nvPicPr>
          <p:cNvPr id="9" name="Picture 8">
            <a:extLst>
              <a:ext uri="{FF2B5EF4-FFF2-40B4-BE49-F238E27FC236}">
                <a16:creationId xmlns:a16="http://schemas.microsoft.com/office/drawing/2014/main" id="{2CF6E93A-2E69-450E-423F-F6B4BA211D06}"/>
              </a:ext>
            </a:extLst>
          </p:cNvPr>
          <p:cNvPicPr>
            <a:picLocks noChangeAspect="1"/>
          </p:cNvPicPr>
          <p:nvPr/>
        </p:nvPicPr>
        <p:blipFill rotWithShape="1">
          <a:blip r:embed="rId4">
            <a:extLst>
              <a:ext uri="{28A0092B-C50C-407E-A947-70E740481C1C}">
                <a14:useLocalDpi xmlns:a14="http://schemas.microsoft.com/office/drawing/2010/main" val="0"/>
              </a:ext>
            </a:extLst>
          </a:blip>
          <a:srcRect t="1" b="29997"/>
          <a:stretch/>
        </p:blipFill>
        <p:spPr>
          <a:xfrm>
            <a:off x="465139" y="1270455"/>
            <a:ext cx="6109549" cy="3564000"/>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a:xfrm>
            <a:off x="465139" y="632779"/>
            <a:ext cx="6564836" cy="411162"/>
          </a:xfrm>
          <a:solidFill>
            <a:schemeClr val="bg2">
              <a:alpha val="70000"/>
            </a:schemeClr>
          </a:solidFill>
        </p:spPr>
        <p:txBody>
          <a:bodyPr/>
          <a:lstStyle/>
          <a:p>
            <a:r>
              <a:rPr lang="en-JP" dirty="0"/>
              <a:t>2. プロンプトの改善と評価</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sp>
        <p:nvSpPr>
          <p:cNvPr id="7" name="TextBox 6">
            <a:extLst>
              <a:ext uri="{FF2B5EF4-FFF2-40B4-BE49-F238E27FC236}">
                <a16:creationId xmlns:a16="http://schemas.microsoft.com/office/drawing/2014/main" id="{BCC71F1F-75C8-59C5-84BC-AE237BD04E1E}"/>
              </a:ext>
            </a:extLst>
          </p:cNvPr>
          <p:cNvSpPr txBox="1"/>
          <p:nvPr/>
        </p:nvSpPr>
        <p:spPr>
          <a:xfrm>
            <a:off x="1161288" y="4834455"/>
            <a:ext cx="4714880" cy="489365"/>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US" sz="1400" dirty="0">
                <a:gradFill>
                  <a:gsLst>
                    <a:gs pos="2917">
                      <a:schemeClr val="tx1"/>
                    </a:gs>
                    <a:gs pos="30000">
                      <a:schemeClr val="tx1"/>
                    </a:gs>
                  </a:gsLst>
                  <a:lin ang="5400000" scaled="0"/>
                </a:gradFill>
                <a:hlinkClick r:id="rId5"/>
              </a:rPr>
              <a:t>https://qiita.com/kske_t/items/b854e80e3a3c34513924</a:t>
            </a:r>
            <a:endParaRPr lang="en-US" sz="1400" dirty="0">
              <a:gradFill>
                <a:gsLst>
                  <a:gs pos="2917">
                    <a:schemeClr val="tx1"/>
                  </a:gs>
                  <a:gs pos="30000">
                    <a:schemeClr val="tx1"/>
                  </a:gs>
                </a:gsLst>
                <a:lin ang="5400000" scaled="0"/>
              </a:gradFill>
            </a:endParaRPr>
          </a:p>
        </p:txBody>
      </p:sp>
      <p:sp>
        <p:nvSpPr>
          <p:cNvPr id="14" name="Rounded Rectangle 13">
            <a:extLst>
              <a:ext uri="{FF2B5EF4-FFF2-40B4-BE49-F238E27FC236}">
                <a16:creationId xmlns:a16="http://schemas.microsoft.com/office/drawing/2014/main" id="{0EABACE5-DB53-0E8E-BE6B-A257765D79B7}"/>
              </a:ext>
            </a:extLst>
          </p:cNvPr>
          <p:cNvSpPr/>
          <p:nvPr/>
        </p:nvSpPr>
        <p:spPr bwMode="auto">
          <a:xfrm>
            <a:off x="871997" y="5355067"/>
            <a:ext cx="5293453" cy="128901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[あらすじ]</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適当なプロンプトで雑に行ったプロトタイピングは、課題だらけではあったものの、想定以上の感触を得られていた。</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「一番いいプロンプトを頼む」。そう言って答えのない世界に足を踏み入れた一行を待ち受けていたものとは・・・</a:t>
            </a:r>
          </a:p>
        </p:txBody>
      </p:sp>
    </p:spTree>
    <p:extLst>
      <p:ext uri="{BB962C8B-B14F-4D97-AF65-F5344CB8AC3E}">
        <p14:creationId xmlns:p14="http://schemas.microsoft.com/office/powerpoint/2010/main" val="41806504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380315A-2DB2-0675-14BA-FFB5C2D0C4BD}"/>
              </a:ext>
            </a:extLst>
          </p:cNvPr>
          <p:cNvSpPr/>
          <p:nvPr/>
        </p:nvSpPr>
        <p:spPr bwMode="auto">
          <a:xfrm>
            <a:off x="871997" y="5355067"/>
            <a:ext cx="5293453" cy="128901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[あらすじ]</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適当なプロンプトで雑に行ったプロトタイピングは、課題だらけではあったものの、想定以上の感触を得られていた。</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「一番いいプロンプトを頼む」。そう言って答えのない世界に足を踏み入れた一行を待ち受けていたものとは・・・</a:t>
            </a:r>
          </a:p>
        </p:txBody>
      </p:sp>
      <p:pic>
        <p:nvPicPr>
          <p:cNvPr id="5" name="Picture 4">
            <a:extLst>
              <a:ext uri="{FF2B5EF4-FFF2-40B4-BE49-F238E27FC236}">
                <a16:creationId xmlns:a16="http://schemas.microsoft.com/office/drawing/2014/main" id="{ECE3DDC4-3D52-D5FD-325D-82C192D7938B}"/>
              </a:ext>
            </a:extLst>
          </p:cNvPr>
          <p:cNvPicPr>
            <a:picLocks noChangeAspect="1"/>
          </p:cNvPicPr>
          <p:nvPr/>
        </p:nvPicPr>
        <p:blipFill rotWithShape="1">
          <a:blip r:embed="rId3">
            <a:extLst>
              <a:ext uri="{28A0092B-C50C-407E-A947-70E740481C1C}">
                <a14:useLocalDpi xmlns:a14="http://schemas.microsoft.com/office/drawing/2010/main" val="0"/>
              </a:ext>
            </a:extLst>
          </a:blip>
          <a:srcRect l="3" r="24336"/>
          <a:stretch/>
        </p:blipFill>
        <p:spPr>
          <a:xfrm>
            <a:off x="7144475" y="-1"/>
            <a:ext cx="5292000" cy="6994525"/>
          </a:xfrm>
          <a:prstGeom prst="rect">
            <a:avLst/>
          </a:prstGeom>
        </p:spPr>
      </p:pic>
      <p:pic>
        <p:nvPicPr>
          <p:cNvPr id="9" name="Picture 8">
            <a:extLst>
              <a:ext uri="{FF2B5EF4-FFF2-40B4-BE49-F238E27FC236}">
                <a16:creationId xmlns:a16="http://schemas.microsoft.com/office/drawing/2014/main" id="{2CF6E93A-2E69-450E-423F-F6B4BA211D06}"/>
              </a:ext>
            </a:extLst>
          </p:cNvPr>
          <p:cNvPicPr>
            <a:picLocks noChangeAspect="1"/>
          </p:cNvPicPr>
          <p:nvPr/>
        </p:nvPicPr>
        <p:blipFill rotWithShape="1">
          <a:blip r:embed="rId4">
            <a:extLst>
              <a:ext uri="{28A0092B-C50C-407E-A947-70E740481C1C}">
                <a14:useLocalDpi xmlns:a14="http://schemas.microsoft.com/office/drawing/2010/main" val="0"/>
              </a:ext>
            </a:extLst>
          </a:blip>
          <a:srcRect t="1" b="29997"/>
          <a:stretch/>
        </p:blipFill>
        <p:spPr>
          <a:xfrm>
            <a:off x="465139" y="1270455"/>
            <a:ext cx="6109549" cy="3564000"/>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a:xfrm>
            <a:off x="465139" y="632779"/>
            <a:ext cx="6564836" cy="411162"/>
          </a:xfrm>
          <a:solidFill>
            <a:schemeClr val="bg2">
              <a:alpha val="70000"/>
            </a:schemeClr>
          </a:solidFill>
        </p:spPr>
        <p:txBody>
          <a:bodyPr/>
          <a:lstStyle/>
          <a:p>
            <a:r>
              <a:rPr lang="en-JP" dirty="0"/>
              <a:t>2. プロンプトの改善と評価</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sp>
        <p:nvSpPr>
          <p:cNvPr id="7" name="TextBox 6">
            <a:extLst>
              <a:ext uri="{FF2B5EF4-FFF2-40B4-BE49-F238E27FC236}">
                <a16:creationId xmlns:a16="http://schemas.microsoft.com/office/drawing/2014/main" id="{BCC71F1F-75C8-59C5-84BC-AE237BD04E1E}"/>
              </a:ext>
            </a:extLst>
          </p:cNvPr>
          <p:cNvSpPr txBox="1"/>
          <p:nvPr/>
        </p:nvSpPr>
        <p:spPr>
          <a:xfrm>
            <a:off x="1161288" y="4834455"/>
            <a:ext cx="4714880" cy="489365"/>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US" sz="1400" dirty="0">
                <a:gradFill>
                  <a:gsLst>
                    <a:gs pos="2917">
                      <a:schemeClr val="tx1"/>
                    </a:gs>
                    <a:gs pos="30000">
                      <a:schemeClr val="tx1"/>
                    </a:gs>
                  </a:gsLst>
                  <a:lin ang="5400000" scaled="0"/>
                </a:gradFill>
                <a:hlinkClick r:id="rId5"/>
              </a:rPr>
              <a:t>https://qiita.com/kske_t/items/b854e80e3a3c34513924</a:t>
            </a:r>
            <a:endParaRPr lang="en-US" sz="1400"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37FC61E2-6077-82FB-8E56-767FBB13E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117" y="424839"/>
            <a:ext cx="7772400" cy="6144846"/>
          </a:xfrm>
          <a:prstGeom prst="rect">
            <a:avLst/>
          </a:prstGeom>
          <a:effectLst>
            <a:glow rad="228600">
              <a:schemeClr val="accent2">
                <a:satMod val="175000"/>
                <a:alpha val="40000"/>
              </a:schemeClr>
            </a:glow>
          </a:effectLst>
        </p:spPr>
      </p:pic>
      <p:sp>
        <p:nvSpPr>
          <p:cNvPr id="6" name="Rectangle 5">
            <a:extLst>
              <a:ext uri="{FF2B5EF4-FFF2-40B4-BE49-F238E27FC236}">
                <a16:creationId xmlns:a16="http://schemas.microsoft.com/office/drawing/2014/main" id="{0EE62A36-AC5A-BB69-54FD-4B9365AA7C7C}"/>
              </a:ext>
            </a:extLst>
          </p:cNvPr>
          <p:cNvSpPr/>
          <p:nvPr/>
        </p:nvSpPr>
        <p:spPr bwMode="auto">
          <a:xfrm>
            <a:off x="2952925" y="1301001"/>
            <a:ext cx="6199464" cy="335560"/>
          </a:xfrm>
          <a:prstGeom prst="rect">
            <a:avLst/>
          </a:prstGeom>
          <a:solidFill>
            <a:srgbClr val="FFFF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363181-B8F2-73F6-7666-34940C8ABCE3}"/>
              </a:ext>
            </a:extLst>
          </p:cNvPr>
          <p:cNvSpPr/>
          <p:nvPr/>
        </p:nvSpPr>
        <p:spPr bwMode="auto">
          <a:xfrm>
            <a:off x="2952925" y="1863075"/>
            <a:ext cx="7197754" cy="335560"/>
          </a:xfrm>
          <a:prstGeom prst="rect">
            <a:avLst/>
          </a:prstGeom>
          <a:solidFill>
            <a:srgbClr val="FFFF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6D07A2C-D8FC-34B3-578E-BC2E6E35B6CB}"/>
              </a:ext>
            </a:extLst>
          </p:cNvPr>
          <p:cNvSpPr/>
          <p:nvPr/>
        </p:nvSpPr>
        <p:spPr bwMode="auto">
          <a:xfrm>
            <a:off x="2952925" y="2194071"/>
            <a:ext cx="1325460" cy="335560"/>
          </a:xfrm>
          <a:prstGeom prst="rect">
            <a:avLst/>
          </a:prstGeom>
          <a:solidFill>
            <a:srgbClr val="FFFF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456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616570"/>
            </a:gs>
            <a:gs pos="100000">
              <a:schemeClr val="tx1"/>
            </a:gs>
          </a:gsLst>
          <a:lin ang="54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1A7BB5-7232-0B9D-862F-26CF17C1E89C}"/>
              </a:ext>
            </a:extLst>
          </p:cNvPr>
          <p:cNvSpPr/>
          <p:nvPr/>
        </p:nvSpPr>
        <p:spPr bwMode="auto">
          <a:xfrm>
            <a:off x="6994525" y="1"/>
            <a:ext cx="5441950" cy="6994524"/>
          </a:xfrm>
          <a:prstGeom prst="rect">
            <a:avLst/>
          </a:prstGeom>
          <a:gradFill>
            <a:gsLst>
              <a:gs pos="0">
                <a:srgbClr val="555964"/>
              </a:gs>
              <a:gs pos="100000">
                <a:schemeClr val="tx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3A2CF63-25E3-3DE5-176E-68B169745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994525" cy="6994525"/>
          </a:xfrm>
          <a:prstGeom prst="rect">
            <a:avLst/>
          </a:prstGeom>
        </p:spPr>
      </p:pic>
      <p:sp>
        <p:nvSpPr>
          <p:cNvPr id="11" name="Rounded Rectangular Callout 10">
            <a:extLst>
              <a:ext uri="{FF2B5EF4-FFF2-40B4-BE49-F238E27FC236}">
                <a16:creationId xmlns:a16="http://schemas.microsoft.com/office/drawing/2014/main" id="{F2087174-17DF-1C84-A455-C1EC3CA4F301}"/>
              </a:ext>
            </a:extLst>
          </p:cNvPr>
          <p:cNvSpPr/>
          <p:nvPr/>
        </p:nvSpPr>
        <p:spPr bwMode="auto">
          <a:xfrm>
            <a:off x="6014906" y="2936147"/>
            <a:ext cx="6090408" cy="3674378"/>
          </a:xfrm>
          <a:prstGeom prst="wedgeRoundRectCallout">
            <a:avLst>
              <a:gd name="adj1" fmla="val -72759"/>
              <a:gd name="adj2" fmla="val 1955"/>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JP" sz="3600" dirty="0">
                <a:solidFill>
                  <a:schemeClr val="tx1"/>
                </a:solidFill>
                <a:ea typeface="Segoe UI" pitchFamily="34" charset="0"/>
                <a:cs typeface="Segoe UI" pitchFamily="34" charset="0"/>
              </a:rPr>
              <a:t>ChatGPT を使えば</a:t>
            </a:r>
          </a:p>
          <a:p>
            <a:pPr algn="ctr" defTabSz="932472" fontAlgn="base">
              <a:lnSpc>
                <a:spcPct val="90000"/>
              </a:lnSpc>
              <a:spcBef>
                <a:spcPct val="0"/>
              </a:spcBef>
              <a:spcAft>
                <a:spcPct val="0"/>
              </a:spcAft>
            </a:pPr>
            <a:r>
              <a:rPr lang="en-JP" sz="3600" dirty="0">
                <a:solidFill>
                  <a:schemeClr val="tx1"/>
                </a:solidFill>
                <a:ea typeface="Segoe UI" pitchFamily="34" charset="0"/>
                <a:cs typeface="Segoe UI" pitchFamily="34" charset="0"/>
              </a:rPr>
              <a:t>自然言語だけで</a:t>
            </a:r>
          </a:p>
          <a:p>
            <a:pPr algn="ctr" defTabSz="932472" fontAlgn="base">
              <a:lnSpc>
                <a:spcPct val="90000"/>
              </a:lnSpc>
              <a:spcBef>
                <a:spcPct val="0"/>
              </a:spcBef>
              <a:spcAft>
                <a:spcPct val="0"/>
              </a:spcAft>
            </a:pPr>
            <a:r>
              <a:rPr lang="en-JP" sz="3600" dirty="0">
                <a:solidFill>
                  <a:schemeClr val="tx1"/>
                </a:solidFill>
                <a:ea typeface="Segoe UI" pitchFamily="34" charset="0"/>
                <a:cs typeface="Segoe UI" pitchFamily="34" charset="0"/>
              </a:rPr>
              <a:t>ウェブサイトが</a:t>
            </a:r>
          </a:p>
          <a:p>
            <a:pPr algn="ctr" defTabSz="932472" fontAlgn="base">
              <a:lnSpc>
                <a:spcPct val="90000"/>
              </a:lnSpc>
              <a:spcBef>
                <a:spcPct val="0"/>
              </a:spcBef>
              <a:spcAft>
                <a:spcPct val="0"/>
              </a:spcAft>
            </a:pPr>
            <a:r>
              <a:rPr lang="en-JP" sz="3600" dirty="0">
                <a:solidFill>
                  <a:schemeClr val="tx1"/>
                </a:solidFill>
                <a:ea typeface="Segoe UI" pitchFamily="34" charset="0"/>
                <a:cs typeface="Segoe UI" pitchFamily="34" charset="0"/>
              </a:rPr>
              <a:t>作れちゃう！</a:t>
            </a:r>
          </a:p>
          <a:p>
            <a:pPr algn="ctr" defTabSz="932472" fontAlgn="base">
              <a:lnSpc>
                <a:spcPct val="90000"/>
              </a:lnSpc>
              <a:spcBef>
                <a:spcPct val="0"/>
              </a:spcBef>
              <a:spcAft>
                <a:spcPct val="0"/>
              </a:spcAft>
            </a:pPr>
            <a:endParaRPr lang="en-JP" sz="3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JP" sz="3600" dirty="0">
                <a:solidFill>
                  <a:schemeClr val="tx1"/>
                </a:solidFill>
                <a:ea typeface="Segoe UI" pitchFamily="34" charset="0"/>
                <a:cs typeface="Segoe UI" pitchFamily="34" charset="0"/>
              </a:rPr>
              <a:t>サイコーっ！</a:t>
            </a:r>
          </a:p>
        </p:txBody>
      </p:sp>
      <p:sp>
        <p:nvSpPr>
          <p:cNvPr id="12" name="TextBox 11">
            <a:extLst>
              <a:ext uri="{FF2B5EF4-FFF2-40B4-BE49-F238E27FC236}">
                <a16:creationId xmlns:a16="http://schemas.microsoft.com/office/drawing/2014/main" id="{B6C31491-4C3D-9E2D-80AE-A5F49B1161A6}"/>
              </a:ext>
            </a:extLst>
          </p:cNvPr>
          <p:cNvSpPr txBox="1"/>
          <p:nvPr/>
        </p:nvSpPr>
        <p:spPr>
          <a:xfrm>
            <a:off x="0" y="-1"/>
            <a:ext cx="1985159"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solidFill>
              </a:rPr>
              <a:t>※フィクションです</a:t>
            </a:r>
          </a:p>
        </p:txBody>
      </p:sp>
      <p:grpSp>
        <p:nvGrpSpPr>
          <p:cNvPr id="28" name="Group 27">
            <a:extLst>
              <a:ext uri="{FF2B5EF4-FFF2-40B4-BE49-F238E27FC236}">
                <a16:creationId xmlns:a16="http://schemas.microsoft.com/office/drawing/2014/main" id="{B60D4E24-09A2-57DE-2034-9A4AF8452BCE}"/>
              </a:ext>
            </a:extLst>
          </p:cNvPr>
          <p:cNvGrpSpPr/>
          <p:nvPr/>
        </p:nvGrpSpPr>
        <p:grpSpPr>
          <a:xfrm>
            <a:off x="5441950" y="384000"/>
            <a:ext cx="4611641" cy="2265199"/>
            <a:chOff x="5441950" y="384000"/>
            <a:chExt cx="4611641" cy="2265199"/>
          </a:xfrm>
        </p:grpSpPr>
        <p:sp>
          <p:nvSpPr>
            <p:cNvPr id="14" name="Rounded Rectangle 13">
              <a:extLst>
                <a:ext uri="{FF2B5EF4-FFF2-40B4-BE49-F238E27FC236}">
                  <a16:creationId xmlns:a16="http://schemas.microsoft.com/office/drawing/2014/main" id="{63B90883-F9CC-61C2-8AE1-A6014DDBEE19}"/>
                </a:ext>
              </a:extLst>
            </p:cNvPr>
            <p:cNvSpPr/>
            <p:nvPr/>
          </p:nvSpPr>
          <p:spPr bwMode="auto">
            <a:xfrm>
              <a:off x="5466808" y="384000"/>
              <a:ext cx="4586783" cy="2256638"/>
            </a:xfrm>
            <a:prstGeom prst="roundRect">
              <a:avLst>
                <a:gd name="adj" fmla="val 6630"/>
              </a:avLst>
            </a:prstGeom>
            <a:gradFill>
              <a:gsLst>
                <a:gs pos="0">
                  <a:srgbClr val="639BB2"/>
                </a:gs>
                <a:gs pos="100000">
                  <a:srgbClr val="0078D4"/>
                </a:gs>
              </a:gsLst>
              <a:lin ang="5400000" scaled="0"/>
            </a:gradFill>
            <a:ln>
              <a:noFill/>
              <a:headEnd type="none" w="med" len="med"/>
              <a:tailEnd type="none" w="med" len="med"/>
            </a:ln>
            <a:effectLst>
              <a:innerShdw blurRad="114300">
                <a:srgbClr val="FFFF00"/>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D025CD0-2ECE-A661-8738-FF8689124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860" y="508040"/>
              <a:ext cx="1754106" cy="1754106"/>
            </a:xfrm>
            <a:prstGeom prst="rect">
              <a:avLst/>
            </a:prstGeom>
            <a:ln>
              <a:solidFill>
                <a:schemeClr val="bg1"/>
              </a:solidFill>
            </a:ln>
          </p:spPr>
        </p:pic>
        <p:sp>
          <p:nvSpPr>
            <p:cNvPr id="18" name="Rectangle 17">
              <a:extLst>
                <a:ext uri="{FF2B5EF4-FFF2-40B4-BE49-F238E27FC236}">
                  <a16:creationId xmlns:a16="http://schemas.microsoft.com/office/drawing/2014/main" id="{CE08AE62-FEC0-5237-001E-3AA1D8D6BA8C}"/>
                </a:ext>
              </a:extLst>
            </p:cNvPr>
            <p:cNvSpPr/>
            <p:nvPr/>
          </p:nvSpPr>
          <p:spPr bwMode="auto">
            <a:xfrm>
              <a:off x="9290193" y="2397356"/>
              <a:ext cx="661637" cy="18015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JP" sz="900" dirty="0">
                  <a:solidFill>
                    <a:schemeClr val="bg1"/>
                  </a:solidFill>
                  <a:ea typeface="Segoe UI" pitchFamily="34" charset="0"/>
                  <a:cs typeface="Segoe UI" pitchFamily="34" charset="0"/>
                </a:rPr>
                <a:t>23:45</a:t>
              </a:r>
            </a:p>
          </p:txBody>
        </p:sp>
        <p:sp>
          <p:nvSpPr>
            <p:cNvPr id="20" name="Rectangle 19">
              <a:extLst>
                <a:ext uri="{FF2B5EF4-FFF2-40B4-BE49-F238E27FC236}">
                  <a16:creationId xmlns:a16="http://schemas.microsoft.com/office/drawing/2014/main" id="{8DD21123-41C4-8EBA-79FC-C9BD8B4743ED}"/>
                </a:ext>
              </a:extLst>
            </p:cNvPr>
            <p:cNvSpPr/>
            <p:nvPr/>
          </p:nvSpPr>
          <p:spPr bwMode="auto">
            <a:xfrm>
              <a:off x="5617769" y="490960"/>
              <a:ext cx="2372130" cy="522213"/>
            </a:xfrm>
            <a:prstGeom prst="rect">
              <a:avLst/>
            </a:prstGeom>
            <a:solidFill>
              <a:srgbClr val="71A6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FE6C0146-6333-8703-C828-EE9A19A97F1C}"/>
                </a:ext>
              </a:extLst>
            </p:cNvPr>
            <p:cNvSpPr txBox="1"/>
            <p:nvPr/>
          </p:nvSpPr>
          <p:spPr>
            <a:xfrm>
              <a:off x="5737852" y="392561"/>
              <a:ext cx="2038057" cy="738664"/>
            </a:xfrm>
            <a:prstGeom prst="rect">
              <a:avLst/>
            </a:prstGeom>
            <a:noFill/>
          </p:spPr>
          <p:txBody>
            <a:bodyPr wrap="none" lIns="182880" tIns="146304" rIns="182880" bIns="146304" rtlCol="0">
              <a:spAutoFit/>
            </a:bodyPr>
            <a:lstStyle/>
            <a:p>
              <a:pPr algn="ctr">
                <a:lnSpc>
                  <a:spcPct val="90000"/>
                </a:lnSpc>
                <a:spcAft>
                  <a:spcPts val="600"/>
                </a:spcAft>
              </a:pPr>
              <a:r>
                <a:rPr lang="en-JP" sz="3200" b="1" dirty="0">
                  <a:ln>
                    <a:solidFill>
                      <a:schemeClr val="tx1">
                        <a:lumMod val="65000"/>
                        <a:lumOff val="35000"/>
                      </a:schemeClr>
                    </a:solidFill>
                  </a:ln>
                  <a:solidFill>
                    <a:schemeClr val="bg1"/>
                  </a:solidFill>
                </a:rPr>
                <a:t>ChatGPT</a:t>
              </a:r>
            </a:p>
          </p:txBody>
        </p:sp>
        <p:pic>
          <p:nvPicPr>
            <p:cNvPr id="24" name="Picture 23">
              <a:extLst>
                <a:ext uri="{FF2B5EF4-FFF2-40B4-BE49-F238E27FC236}">
                  <a16:creationId xmlns:a16="http://schemas.microsoft.com/office/drawing/2014/main" id="{4BA5D902-AB38-5CB3-3E8E-88904C8F5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366" y="1439301"/>
              <a:ext cx="1103915" cy="1103915"/>
            </a:xfrm>
            <a:prstGeom prst="rect">
              <a:avLst/>
            </a:prstGeom>
          </p:spPr>
        </p:pic>
        <p:sp>
          <p:nvSpPr>
            <p:cNvPr id="17" name="TextBox 16">
              <a:extLst>
                <a:ext uri="{FF2B5EF4-FFF2-40B4-BE49-F238E27FC236}">
                  <a16:creationId xmlns:a16="http://schemas.microsoft.com/office/drawing/2014/main" id="{F64DFD83-73E4-559D-8877-595CFA75020D}"/>
                </a:ext>
              </a:extLst>
            </p:cNvPr>
            <p:cNvSpPr txBox="1"/>
            <p:nvPr/>
          </p:nvSpPr>
          <p:spPr>
            <a:xfrm>
              <a:off x="6272161" y="925650"/>
              <a:ext cx="1970475" cy="1723549"/>
            </a:xfrm>
            <a:prstGeom prst="rect">
              <a:avLst/>
            </a:prstGeom>
            <a:noFill/>
          </p:spPr>
          <p:txBody>
            <a:bodyPr wrap="none" lIns="182880" tIns="146304" rIns="182880" bIns="146304" rtlCol="0">
              <a:spAutoFit/>
            </a:bodyPr>
            <a:lstStyle/>
            <a:p>
              <a:pPr algn="ctr">
                <a:lnSpc>
                  <a:spcPct val="90000"/>
                </a:lnSpc>
                <a:spcAft>
                  <a:spcPts val="600"/>
                </a:spcAft>
              </a:pPr>
              <a:r>
                <a:rPr lang="en-JP" sz="3600" b="1" dirty="0">
                  <a:ln>
                    <a:solidFill>
                      <a:schemeClr val="tx1">
                        <a:lumMod val="65000"/>
                        <a:lumOff val="35000"/>
                      </a:schemeClr>
                    </a:solidFill>
                  </a:ln>
                  <a:solidFill>
                    <a:srgbClr val="FFC000"/>
                  </a:solidFill>
                  <a:effectLst>
                    <a:outerShdw blurRad="50800" dist="38100" dir="8100000" algn="tr" rotWithShape="0">
                      <a:prstClr val="black">
                        <a:alpha val="40000"/>
                      </a:prstClr>
                    </a:outerShdw>
                  </a:effectLst>
                </a:rPr>
                <a:t>AI</a:t>
              </a:r>
              <a:r>
                <a:rPr lang="en-JP" sz="2400" b="1" dirty="0">
                  <a:ln>
                    <a:solidFill>
                      <a:schemeClr val="tx1">
                        <a:lumMod val="65000"/>
                        <a:lumOff val="35000"/>
                      </a:schemeClr>
                    </a:solidFill>
                  </a:ln>
                  <a:solidFill>
                    <a:schemeClr val="bg1"/>
                  </a:solidFill>
                  <a:effectLst>
                    <a:outerShdw blurRad="50800" dist="38100" dir="8100000" algn="tr" rotWithShape="0">
                      <a:prstClr val="black">
                        <a:alpha val="40000"/>
                      </a:prstClr>
                    </a:outerShdw>
                  </a:effectLst>
                </a:rPr>
                <a:t> で</a:t>
              </a:r>
            </a:p>
            <a:p>
              <a:pPr algn="ctr">
                <a:lnSpc>
                  <a:spcPct val="90000"/>
                </a:lnSpc>
                <a:spcAft>
                  <a:spcPts val="600"/>
                </a:spcAft>
              </a:pPr>
              <a:r>
                <a:rPr lang="en-JP" sz="2400" b="1" dirty="0">
                  <a:ln>
                    <a:solidFill>
                      <a:schemeClr val="tx1">
                        <a:lumMod val="65000"/>
                        <a:lumOff val="35000"/>
                      </a:schemeClr>
                    </a:solidFill>
                  </a:ln>
                  <a:solidFill>
                    <a:schemeClr val="bg1"/>
                  </a:solidFill>
                  <a:effectLst>
                    <a:outerShdw blurRad="50800" dist="38100" dir="8100000" algn="tr" rotWithShape="0">
                      <a:prstClr val="black">
                        <a:alpha val="40000"/>
                      </a:prstClr>
                    </a:outerShdw>
                  </a:effectLst>
                </a:rPr>
                <a:t>Webサイト</a:t>
              </a:r>
            </a:p>
            <a:p>
              <a:pPr algn="ctr">
                <a:lnSpc>
                  <a:spcPct val="90000"/>
                </a:lnSpc>
                <a:spcAft>
                  <a:spcPts val="600"/>
                </a:spcAft>
              </a:pPr>
              <a:r>
                <a:rPr lang="en-JP" sz="3200" b="1" dirty="0">
                  <a:ln>
                    <a:solidFill>
                      <a:schemeClr val="tx1">
                        <a:lumMod val="65000"/>
                        <a:lumOff val="35000"/>
                      </a:schemeClr>
                    </a:solidFill>
                  </a:ln>
                  <a:solidFill>
                    <a:schemeClr val="bg1"/>
                  </a:solidFill>
                  <a:effectLst>
                    <a:outerShdw blurRad="50800" dist="38100" dir="8100000" algn="tr" rotWithShape="0">
                      <a:prstClr val="black">
                        <a:alpha val="40000"/>
                      </a:prstClr>
                    </a:outerShdw>
                  </a:effectLst>
                </a:rPr>
                <a:t>作成</a:t>
              </a:r>
              <a:r>
                <a:rPr lang="en-JP" sz="1400" b="1" dirty="0">
                  <a:ln>
                    <a:solidFill>
                      <a:schemeClr val="tx1">
                        <a:lumMod val="65000"/>
                        <a:lumOff val="35000"/>
                      </a:schemeClr>
                    </a:solidFill>
                  </a:ln>
                  <a:solidFill>
                    <a:schemeClr val="bg1"/>
                  </a:solidFill>
                  <a:effectLst>
                    <a:outerShdw blurRad="50800" dist="38100" dir="8100000" algn="tr" rotWithShape="0">
                      <a:prstClr val="black">
                        <a:alpha val="40000"/>
                      </a:prstClr>
                    </a:outerShdw>
                  </a:effectLst>
                </a:rPr>
                <a:t>!?</a:t>
              </a:r>
            </a:p>
          </p:txBody>
        </p:sp>
        <p:sp>
          <p:nvSpPr>
            <p:cNvPr id="25" name="TextBox 24">
              <a:extLst>
                <a:ext uri="{FF2B5EF4-FFF2-40B4-BE49-F238E27FC236}">
                  <a16:creationId xmlns:a16="http://schemas.microsoft.com/office/drawing/2014/main" id="{D543DF75-B9F2-5209-1854-3A794ADC0FA0}"/>
                </a:ext>
              </a:extLst>
            </p:cNvPr>
            <p:cNvSpPr txBox="1"/>
            <p:nvPr/>
          </p:nvSpPr>
          <p:spPr>
            <a:xfrm rot="20349959">
              <a:off x="5441950" y="1203182"/>
              <a:ext cx="1087477"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rgbClr val="FFFF00"/>
                  </a:solidFill>
                </a:rPr>
                <a:t>すごい！</a:t>
              </a:r>
            </a:p>
          </p:txBody>
        </p:sp>
      </p:grpSp>
    </p:spTree>
    <p:extLst>
      <p:ext uri="{BB962C8B-B14F-4D97-AF65-F5344CB8AC3E}">
        <p14:creationId xmlns:p14="http://schemas.microsoft.com/office/powerpoint/2010/main" val="18629322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4FE5CF-C4FC-DC78-EBB0-D8DE32E476EB}"/>
              </a:ext>
            </a:extLst>
          </p:cNvPr>
          <p:cNvPicPr>
            <a:picLocks noChangeAspect="1"/>
          </p:cNvPicPr>
          <p:nvPr/>
        </p:nvPicPr>
        <p:blipFill rotWithShape="1">
          <a:blip r:embed="rId3">
            <a:extLst>
              <a:ext uri="{28A0092B-C50C-407E-A947-70E740481C1C}">
                <a14:useLocalDpi xmlns:a14="http://schemas.microsoft.com/office/drawing/2010/main" val="0"/>
              </a:ext>
            </a:extLst>
          </a:blip>
          <a:srcRect l="-2" r="24340"/>
          <a:stretch/>
        </p:blipFill>
        <p:spPr>
          <a:xfrm>
            <a:off x="7144475" y="0"/>
            <a:ext cx="5292000" cy="6994525"/>
          </a:xfrm>
          <a:prstGeom prst="rect">
            <a:avLst/>
          </a:prstGeom>
        </p:spPr>
      </p:pic>
      <p:pic>
        <p:nvPicPr>
          <p:cNvPr id="9" name="Picture 8">
            <a:extLst>
              <a:ext uri="{FF2B5EF4-FFF2-40B4-BE49-F238E27FC236}">
                <a16:creationId xmlns:a16="http://schemas.microsoft.com/office/drawing/2014/main" id="{2CF6E93A-2E69-450E-423F-F6B4BA211D06}"/>
              </a:ext>
            </a:extLst>
          </p:cNvPr>
          <p:cNvPicPr>
            <a:picLocks noChangeAspect="1"/>
          </p:cNvPicPr>
          <p:nvPr/>
        </p:nvPicPr>
        <p:blipFill rotWithShape="1">
          <a:blip r:embed="rId4">
            <a:extLst>
              <a:ext uri="{28A0092B-C50C-407E-A947-70E740481C1C}">
                <a14:useLocalDpi xmlns:a14="http://schemas.microsoft.com/office/drawing/2010/main" val="0"/>
              </a:ext>
            </a:extLst>
          </a:blip>
          <a:srcRect t="1" b="29997"/>
          <a:stretch/>
        </p:blipFill>
        <p:spPr>
          <a:xfrm>
            <a:off x="465139" y="1270455"/>
            <a:ext cx="6109549" cy="3564000"/>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a:xfrm>
            <a:off x="465139" y="632779"/>
            <a:ext cx="6564836" cy="411162"/>
          </a:xfrm>
          <a:solidFill>
            <a:schemeClr val="bg2">
              <a:alpha val="70000"/>
            </a:schemeClr>
          </a:solidFill>
        </p:spPr>
        <p:txBody>
          <a:bodyPr/>
          <a:lstStyle/>
          <a:p>
            <a:r>
              <a:rPr lang="en-JP" dirty="0"/>
              <a:t>3. モデルの改善と評価</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sp>
        <p:nvSpPr>
          <p:cNvPr id="7" name="TextBox 6">
            <a:extLst>
              <a:ext uri="{FF2B5EF4-FFF2-40B4-BE49-F238E27FC236}">
                <a16:creationId xmlns:a16="http://schemas.microsoft.com/office/drawing/2014/main" id="{BCC71F1F-75C8-59C5-84BC-AE237BD04E1E}"/>
              </a:ext>
            </a:extLst>
          </p:cNvPr>
          <p:cNvSpPr txBox="1"/>
          <p:nvPr/>
        </p:nvSpPr>
        <p:spPr>
          <a:xfrm>
            <a:off x="1142048" y="4834455"/>
            <a:ext cx="4753353" cy="489365"/>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US" sz="1400" dirty="0">
                <a:gradFill>
                  <a:gsLst>
                    <a:gs pos="2917">
                      <a:schemeClr val="tx1"/>
                    </a:gs>
                    <a:gs pos="30000">
                      <a:schemeClr val="tx1"/>
                    </a:gs>
                  </a:gsLst>
                  <a:lin ang="5400000" scaled="0"/>
                </a:gradFill>
                <a:hlinkClick r:id="rId5"/>
              </a:rPr>
              <a:t>https://qiita.com/kske_t/items/ab470d065a6b51e97d63</a:t>
            </a:r>
            <a:endParaRPr lang="en-US" sz="1400"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F57D0051-CD4E-BEF3-A338-C72221A70300}"/>
              </a:ext>
            </a:extLst>
          </p:cNvPr>
          <p:cNvPicPr>
            <a:picLocks noChangeAspect="1"/>
          </p:cNvPicPr>
          <p:nvPr/>
        </p:nvPicPr>
        <p:blipFill rotWithShape="1">
          <a:blip r:embed="rId6">
            <a:extLst>
              <a:ext uri="{28A0092B-C50C-407E-A947-70E740481C1C}">
                <a14:useLocalDpi xmlns:a14="http://schemas.microsoft.com/office/drawing/2010/main" val="0"/>
              </a:ext>
            </a:extLst>
          </a:blip>
          <a:srcRect b="29658"/>
          <a:stretch/>
        </p:blipFill>
        <p:spPr>
          <a:xfrm>
            <a:off x="465139" y="1270455"/>
            <a:ext cx="6109549" cy="3600000"/>
          </a:xfrm>
          <a:prstGeom prst="rect">
            <a:avLst/>
          </a:prstGeom>
        </p:spPr>
      </p:pic>
      <p:sp>
        <p:nvSpPr>
          <p:cNvPr id="8" name="Rounded Rectangle 7">
            <a:extLst>
              <a:ext uri="{FF2B5EF4-FFF2-40B4-BE49-F238E27FC236}">
                <a16:creationId xmlns:a16="http://schemas.microsoft.com/office/drawing/2014/main" id="{9A8DA421-01B1-3F12-83E0-DA8072A0E913}"/>
              </a:ext>
            </a:extLst>
          </p:cNvPr>
          <p:cNvSpPr/>
          <p:nvPr/>
        </p:nvSpPr>
        <p:spPr bwMode="auto">
          <a:xfrm>
            <a:off x="871997" y="5355067"/>
            <a:ext cx="5293453" cy="114640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[あらすじ]</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テストダブルの使い方の問題について、プロンプトの改善による解決を図った一行は、苦戦を強いられる。</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万策尽きたかと思われたが・・・</a:t>
            </a:r>
          </a:p>
        </p:txBody>
      </p:sp>
    </p:spTree>
    <p:extLst>
      <p:ext uri="{BB962C8B-B14F-4D97-AF65-F5344CB8AC3E}">
        <p14:creationId xmlns:p14="http://schemas.microsoft.com/office/powerpoint/2010/main" val="26611479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AA903D0-7323-96A4-72E3-11C510D627E6}"/>
              </a:ext>
            </a:extLst>
          </p:cNvPr>
          <p:cNvSpPr/>
          <p:nvPr/>
        </p:nvSpPr>
        <p:spPr bwMode="auto">
          <a:xfrm>
            <a:off x="871997" y="5355067"/>
            <a:ext cx="5293453" cy="114640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[あらすじ]</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テストダブルの使い方の問題について、プロンプトの改善による解決を図った一行は、苦戦を強いられる。</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万策尽きたかと思われたが・・・</a:t>
            </a:r>
          </a:p>
        </p:txBody>
      </p:sp>
      <p:pic>
        <p:nvPicPr>
          <p:cNvPr id="12" name="Picture 11">
            <a:extLst>
              <a:ext uri="{FF2B5EF4-FFF2-40B4-BE49-F238E27FC236}">
                <a16:creationId xmlns:a16="http://schemas.microsoft.com/office/drawing/2014/main" id="{D64FE5CF-C4FC-DC78-EBB0-D8DE32E476EB}"/>
              </a:ext>
            </a:extLst>
          </p:cNvPr>
          <p:cNvPicPr>
            <a:picLocks noChangeAspect="1"/>
          </p:cNvPicPr>
          <p:nvPr/>
        </p:nvPicPr>
        <p:blipFill rotWithShape="1">
          <a:blip r:embed="rId3">
            <a:extLst>
              <a:ext uri="{28A0092B-C50C-407E-A947-70E740481C1C}">
                <a14:useLocalDpi xmlns:a14="http://schemas.microsoft.com/office/drawing/2010/main" val="0"/>
              </a:ext>
            </a:extLst>
          </a:blip>
          <a:srcRect l="-2" r="24340"/>
          <a:stretch/>
        </p:blipFill>
        <p:spPr>
          <a:xfrm>
            <a:off x="7144475" y="0"/>
            <a:ext cx="5292000" cy="6994525"/>
          </a:xfrm>
          <a:prstGeom prst="rect">
            <a:avLst/>
          </a:prstGeom>
        </p:spPr>
      </p:pic>
      <p:pic>
        <p:nvPicPr>
          <p:cNvPr id="9" name="Picture 8">
            <a:extLst>
              <a:ext uri="{FF2B5EF4-FFF2-40B4-BE49-F238E27FC236}">
                <a16:creationId xmlns:a16="http://schemas.microsoft.com/office/drawing/2014/main" id="{2CF6E93A-2E69-450E-423F-F6B4BA211D06}"/>
              </a:ext>
            </a:extLst>
          </p:cNvPr>
          <p:cNvPicPr>
            <a:picLocks noChangeAspect="1"/>
          </p:cNvPicPr>
          <p:nvPr/>
        </p:nvPicPr>
        <p:blipFill rotWithShape="1">
          <a:blip r:embed="rId4">
            <a:extLst>
              <a:ext uri="{28A0092B-C50C-407E-A947-70E740481C1C}">
                <a14:useLocalDpi xmlns:a14="http://schemas.microsoft.com/office/drawing/2010/main" val="0"/>
              </a:ext>
            </a:extLst>
          </a:blip>
          <a:srcRect t="1" b="29997"/>
          <a:stretch/>
        </p:blipFill>
        <p:spPr>
          <a:xfrm>
            <a:off x="465139" y="1270455"/>
            <a:ext cx="6109549" cy="3564000"/>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a:xfrm>
            <a:off x="465139" y="632779"/>
            <a:ext cx="6564836" cy="411162"/>
          </a:xfrm>
          <a:solidFill>
            <a:schemeClr val="bg2">
              <a:alpha val="70000"/>
            </a:schemeClr>
          </a:solidFill>
        </p:spPr>
        <p:txBody>
          <a:bodyPr/>
          <a:lstStyle/>
          <a:p>
            <a:r>
              <a:rPr lang="en-JP" dirty="0"/>
              <a:t>3. モデルの改善と評価</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sp>
        <p:nvSpPr>
          <p:cNvPr id="7" name="TextBox 6">
            <a:extLst>
              <a:ext uri="{FF2B5EF4-FFF2-40B4-BE49-F238E27FC236}">
                <a16:creationId xmlns:a16="http://schemas.microsoft.com/office/drawing/2014/main" id="{BCC71F1F-75C8-59C5-84BC-AE237BD04E1E}"/>
              </a:ext>
            </a:extLst>
          </p:cNvPr>
          <p:cNvSpPr txBox="1"/>
          <p:nvPr/>
        </p:nvSpPr>
        <p:spPr>
          <a:xfrm>
            <a:off x="1142048" y="4834455"/>
            <a:ext cx="4753353" cy="489365"/>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US" sz="1400" dirty="0">
                <a:gradFill>
                  <a:gsLst>
                    <a:gs pos="2917">
                      <a:schemeClr val="tx1"/>
                    </a:gs>
                    <a:gs pos="30000">
                      <a:schemeClr val="tx1"/>
                    </a:gs>
                  </a:gsLst>
                  <a:lin ang="5400000" scaled="0"/>
                </a:gradFill>
                <a:hlinkClick r:id="rId5"/>
              </a:rPr>
              <a:t>https://qiita.com/kske_t/items/ab470d065a6b51e97d63</a:t>
            </a:r>
            <a:endParaRPr lang="en-US" sz="1400"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F57D0051-CD4E-BEF3-A338-C72221A70300}"/>
              </a:ext>
            </a:extLst>
          </p:cNvPr>
          <p:cNvPicPr>
            <a:picLocks noChangeAspect="1"/>
          </p:cNvPicPr>
          <p:nvPr/>
        </p:nvPicPr>
        <p:blipFill rotWithShape="1">
          <a:blip r:embed="rId6">
            <a:extLst>
              <a:ext uri="{28A0092B-C50C-407E-A947-70E740481C1C}">
                <a14:useLocalDpi xmlns:a14="http://schemas.microsoft.com/office/drawing/2010/main" val="0"/>
              </a:ext>
            </a:extLst>
          </a:blip>
          <a:srcRect b="29658"/>
          <a:stretch/>
        </p:blipFill>
        <p:spPr>
          <a:xfrm>
            <a:off x="465139" y="1270455"/>
            <a:ext cx="6109549" cy="3600000"/>
          </a:xfrm>
          <a:prstGeom prst="rect">
            <a:avLst/>
          </a:prstGeom>
        </p:spPr>
      </p:pic>
      <p:pic>
        <p:nvPicPr>
          <p:cNvPr id="5" name="Picture 4">
            <a:extLst>
              <a:ext uri="{FF2B5EF4-FFF2-40B4-BE49-F238E27FC236}">
                <a16:creationId xmlns:a16="http://schemas.microsoft.com/office/drawing/2014/main" id="{02523E29-D366-F2AD-B88F-49FD1A4288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3775" y="1381503"/>
            <a:ext cx="7772400" cy="4231518"/>
          </a:xfrm>
          <a:prstGeom prst="rect">
            <a:avLst/>
          </a:prstGeom>
          <a:effectLst>
            <a:glow rad="228600">
              <a:schemeClr val="accent2">
                <a:satMod val="175000"/>
                <a:alpha val="40000"/>
              </a:schemeClr>
            </a:glow>
          </a:effectLst>
        </p:spPr>
      </p:pic>
      <p:sp>
        <p:nvSpPr>
          <p:cNvPr id="14" name="Rectangle 13">
            <a:extLst>
              <a:ext uri="{FF2B5EF4-FFF2-40B4-BE49-F238E27FC236}">
                <a16:creationId xmlns:a16="http://schemas.microsoft.com/office/drawing/2014/main" id="{F32AF6CC-91AE-D797-FF1A-E25938884719}"/>
              </a:ext>
            </a:extLst>
          </p:cNvPr>
          <p:cNvSpPr/>
          <p:nvPr/>
        </p:nvSpPr>
        <p:spPr bwMode="auto">
          <a:xfrm>
            <a:off x="4647501" y="4118994"/>
            <a:ext cx="5964572" cy="335560"/>
          </a:xfrm>
          <a:prstGeom prst="rect">
            <a:avLst/>
          </a:prstGeom>
          <a:solidFill>
            <a:srgbClr val="FFFF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C58E911-402F-D4C2-2407-5946FDDCDE01}"/>
              </a:ext>
            </a:extLst>
          </p:cNvPr>
          <p:cNvSpPr/>
          <p:nvPr/>
        </p:nvSpPr>
        <p:spPr bwMode="auto">
          <a:xfrm>
            <a:off x="3518724" y="4456542"/>
            <a:ext cx="3170464" cy="335560"/>
          </a:xfrm>
          <a:prstGeom prst="rect">
            <a:avLst/>
          </a:prstGeom>
          <a:solidFill>
            <a:srgbClr val="FFFF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21830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C0AC05-AAE2-A1EF-0CC0-C0A4B1FADA9C}"/>
              </a:ext>
            </a:extLst>
          </p:cNvPr>
          <p:cNvPicPr>
            <a:picLocks noChangeAspect="1"/>
          </p:cNvPicPr>
          <p:nvPr/>
        </p:nvPicPr>
        <p:blipFill rotWithShape="1">
          <a:blip r:embed="rId3">
            <a:extLst>
              <a:ext uri="{28A0092B-C50C-407E-A947-70E740481C1C}">
                <a14:useLocalDpi xmlns:a14="http://schemas.microsoft.com/office/drawing/2010/main" val="0"/>
              </a:ext>
            </a:extLst>
          </a:blip>
          <a:srcRect l="23106" r="1236"/>
          <a:stretch/>
        </p:blipFill>
        <p:spPr>
          <a:xfrm flipH="1">
            <a:off x="7143023" y="-1"/>
            <a:ext cx="5293452" cy="6994525"/>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a:xfrm>
            <a:off x="465139" y="632779"/>
            <a:ext cx="6564836" cy="411162"/>
          </a:xfrm>
          <a:solidFill>
            <a:schemeClr val="bg2">
              <a:alpha val="70000"/>
            </a:schemeClr>
          </a:solidFill>
        </p:spPr>
        <p:txBody>
          <a:bodyPr/>
          <a:lstStyle/>
          <a:p>
            <a:r>
              <a:rPr lang="en-JP" dirty="0"/>
              <a:t>4. その他の改善と評価</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sp>
        <p:nvSpPr>
          <p:cNvPr id="7" name="TextBox 6">
            <a:extLst>
              <a:ext uri="{FF2B5EF4-FFF2-40B4-BE49-F238E27FC236}">
                <a16:creationId xmlns:a16="http://schemas.microsoft.com/office/drawing/2014/main" id="{BCC71F1F-75C8-59C5-84BC-AE237BD04E1E}"/>
              </a:ext>
            </a:extLst>
          </p:cNvPr>
          <p:cNvSpPr txBox="1"/>
          <p:nvPr/>
        </p:nvSpPr>
        <p:spPr>
          <a:xfrm>
            <a:off x="1184909" y="4474455"/>
            <a:ext cx="4669996" cy="489365"/>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US" sz="1400" dirty="0">
                <a:gradFill>
                  <a:gsLst>
                    <a:gs pos="2917">
                      <a:schemeClr val="tx1"/>
                    </a:gs>
                    <a:gs pos="30000">
                      <a:schemeClr val="tx1"/>
                    </a:gs>
                  </a:gsLst>
                  <a:lin ang="5400000" scaled="0"/>
                </a:gradFill>
                <a:hlinkClick r:id="rId4"/>
              </a:rPr>
              <a:t>https://qiita.com/kske_t/items/1f44a4296a0c1b34dc75</a:t>
            </a:r>
            <a:endParaRPr lang="en-US" sz="1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14F4B4A-1A53-5B87-0807-911918A9A440}"/>
              </a:ext>
            </a:extLst>
          </p:cNvPr>
          <p:cNvPicPr>
            <a:picLocks noChangeAspect="1"/>
          </p:cNvPicPr>
          <p:nvPr/>
        </p:nvPicPr>
        <p:blipFill rotWithShape="1">
          <a:blip r:embed="rId5">
            <a:extLst>
              <a:ext uri="{28A0092B-C50C-407E-A947-70E740481C1C}">
                <a14:useLocalDpi xmlns:a14="http://schemas.microsoft.com/office/drawing/2010/main" val="0"/>
              </a:ext>
            </a:extLst>
          </a:blip>
          <a:srcRect t="-4" b="37382"/>
          <a:stretch/>
        </p:blipFill>
        <p:spPr>
          <a:xfrm>
            <a:off x="465139" y="1270455"/>
            <a:ext cx="6109549" cy="3204000"/>
          </a:xfrm>
          <a:prstGeom prst="rect">
            <a:avLst/>
          </a:prstGeom>
        </p:spPr>
      </p:pic>
      <p:sp>
        <p:nvSpPr>
          <p:cNvPr id="8" name="Rounded Rectangle 7">
            <a:extLst>
              <a:ext uri="{FF2B5EF4-FFF2-40B4-BE49-F238E27FC236}">
                <a16:creationId xmlns:a16="http://schemas.microsoft.com/office/drawing/2014/main" id="{67A886F6-B558-35C5-F0BE-A376815FB1F1}"/>
              </a:ext>
            </a:extLst>
          </p:cNvPr>
          <p:cNvSpPr/>
          <p:nvPr/>
        </p:nvSpPr>
        <p:spPr bwMode="auto">
          <a:xfrm>
            <a:off x="873180" y="5039176"/>
            <a:ext cx="5293453" cy="132257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[あらすじ]</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プロンプトの改善とGPT-4の採用により、プロダクションで使えるレベルのテストコードが生成されるようになった。しかし、副作用的に発生したテストケースの減少問題を見過ごすわけにはいかない。その改善策とは・・・</a:t>
            </a:r>
          </a:p>
        </p:txBody>
      </p:sp>
    </p:spTree>
    <p:extLst>
      <p:ext uri="{BB962C8B-B14F-4D97-AF65-F5344CB8AC3E}">
        <p14:creationId xmlns:p14="http://schemas.microsoft.com/office/powerpoint/2010/main" val="18386007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C0AC05-AAE2-A1EF-0CC0-C0A4B1FADA9C}"/>
              </a:ext>
            </a:extLst>
          </p:cNvPr>
          <p:cNvPicPr>
            <a:picLocks noChangeAspect="1"/>
          </p:cNvPicPr>
          <p:nvPr/>
        </p:nvPicPr>
        <p:blipFill rotWithShape="1">
          <a:blip r:embed="rId3">
            <a:extLst>
              <a:ext uri="{28A0092B-C50C-407E-A947-70E740481C1C}">
                <a14:useLocalDpi xmlns:a14="http://schemas.microsoft.com/office/drawing/2010/main" val="0"/>
              </a:ext>
            </a:extLst>
          </a:blip>
          <a:srcRect l="23106" r="1236"/>
          <a:stretch/>
        </p:blipFill>
        <p:spPr>
          <a:xfrm flipH="1">
            <a:off x="7143023" y="-1"/>
            <a:ext cx="5293452" cy="6994525"/>
          </a:xfrm>
          <a:prstGeom prst="rect">
            <a:avLst/>
          </a:prstGeom>
        </p:spPr>
      </p:pic>
      <p:sp>
        <p:nvSpPr>
          <p:cNvPr id="2" name="Title 1">
            <a:extLst>
              <a:ext uri="{FF2B5EF4-FFF2-40B4-BE49-F238E27FC236}">
                <a16:creationId xmlns:a16="http://schemas.microsoft.com/office/drawing/2014/main" id="{7907E572-36ED-9AAF-F968-90E6E73B162C}"/>
              </a:ext>
            </a:extLst>
          </p:cNvPr>
          <p:cNvSpPr>
            <a:spLocks noGrp="1"/>
          </p:cNvSpPr>
          <p:nvPr>
            <p:ph type="title"/>
          </p:nvPr>
        </p:nvSpPr>
        <p:spPr>
          <a:xfrm>
            <a:off x="465139" y="632779"/>
            <a:ext cx="6564836" cy="411162"/>
          </a:xfrm>
          <a:solidFill>
            <a:schemeClr val="bg2">
              <a:alpha val="70000"/>
            </a:schemeClr>
          </a:solidFill>
        </p:spPr>
        <p:txBody>
          <a:bodyPr/>
          <a:lstStyle/>
          <a:p>
            <a:r>
              <a:rPr lang="en-JP" dirty="0"/>
              <a:t>4. その他の改善と評価</a:t>
            </a:r>
          </a:p>
        </p:txBody>
      </p:sp>
      <p:sp>
        <p:nvSpPr>
          <p:cNvPr id="11" name="TextBox 10">
            <a:extLst>
              <a:ext uri="{FF2B5EF4-FFF2-40B4-BE49-F238E27FC236}">
                <a16:creationId xmlns:a16="http://schemas.microsoft.com/office/drawing/2014/main" id="{DB9FBC12-937A-994E-F34B-364DCBB4C452}"/>
              </a:ext>
            </a:extLst>
          </p:cNvPr>
          <p:cNvSpPr txBox="1"/>
          <p:nvPr/>
        </p:nvSpPr>
        <p:spPr>
          <a:xfrm>
            <a:off x="0" y="0"/>
            <a:ext cx="2318583" cy="406265"/>
          </a:xfrm>
          <a:prstGeom prst="rect">
            <a:avLst/>
          </a:prstGeom>
          <a:noFill/>
        </p:spPr>
        <p:txBody>
          <a:bodyPr wrap="none" lIns="182880" tIns="146304" rIns="182880" bIns="146304" rtlCol="0">
            <a:spAutoFit/>
          </a:bodyPr>
          <a:lstStyle/>
          <a:p>
            <a:pPr>
              <a:lnSpc>
                <a:spcPct val="90000"/>
              </a:lnSpc>
              <a:spcAft>
                <a:spcPts val="600"/>
              </a:spcAft>
            </a:pPr>
            <a:r>
              <a:rPr lang="en-JP" sz="800" dirty="0">
                <a:solidFill>
                  <a:schemeClr val="tx1">
                    <a:lumMod val="50000"/>
                    <a:lumOff val="50000"/>
                  </a:schemeClr>
                </a:solidFill>
              </a:rPr>
              <a:t>ドキュメントからテストコードを生成する</a:t>
            </a:r>
          </a:p>
        </p:txBody>
      </p:sp>
      <p:sp>
        <p:nvSpPr>
          <p:cNvPr id="7" name="TextBox 6">
            <a:extLst>
              <a:ext uri="{FF2B5EF4-FFF2-40B4-BE49-F238E27FC236}">
                <a16:creationId xmlns:a16="http://schemas.microsoft.com/office/drawing/2014/main" id="{BCC71F1F-75C8-59C5-84BC-AE237BD04E1E}"/>
              </a:ext>
            </a:extLst>
          </p:cNvPr>
          <p:cNvSpPr txBox="1"/>
          <p:nvPr/>
        </p:nvSpPr>
        <p:spPr>
          <a:xfrm>
            <a:off x="1184909" y="4474455"/>
            <a:ext cx="4669996" cy="489365"/>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US" sz="1400" dirty="0">
                <a:gradFill>
                  <a:gsLst>
                    <a:gs pos="2917">
                      <a:schemeClr val="tx1"/>
                    </a:gs>
                    <a:gs pos="30000">
                      <a:schemeClr val="tx1"/>
                    </a:gs>
                  </a:gsLst>
                  <a:lin ang="5400000" scaled="0"/>
                </a:gradFill>
                <a:hlinkClick r:id="rId4"/>
              </a:rPr>
              <a:t>https://qiita.com/kske_t/items/1f44a4296a0c1b34dc75</a:t>
            </a:r>
            <a:endParaRPr lang="en-US" sz="1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14F4B4A-1A53-5B87-0807-911918A9A440}"/>
              </a:ext>
            </a:extLst>
          </p:cNvPr>
          <p:cNvPicPr>
            <a:picLocks noChangeAspect="1"/>
          </p:cNvPicPr>
          <p:nvPr/>
        </p:nvPicPr>
        <p:blipFill rotWithShape="1">
          <a:blip r:embed="rId5">
            <a:extLst>
              <a:ext uri="{28A0092B-C50C-407E-A947-70E740481C1C}">
                <a14:useLocalDpi xmlns:a14="http://schemas.microsoft.com/office/drawing/2010/main" val="0"/>
              </a:ext>
            </a:extLst>
          </a:blip>
          <a:srcRect t="-4" b="37382"/>
          <a:stretch/>
        </p:blipFill>
        <p:spPr>
          <a:xfrm>
            <a:off x="465139" y="1270455"/>
            <a:ext cx="6109549" cy="3204000"/>
          </a:xfrm>
          <a:prstGeom prst="rect">
            <a:avLst/>
          </a:prstGeom>
        </p:spPr>
      </p:pic>
      <p:sp>
        <p:nvSpPr>
          <p:cNvPr id="8" name="Rounded Rectangle 7">
            <a:extLst>
              <a:ext uri="{FF2B5EF4-FFF2-40B4-BE49-F238E27FC236}">
                <a16:creationId xmlns:a16="http://schemas.microsoft.com/office/drawing/2014/main" id="{67A886F6-B558-35C5-F0BE-A376815FB1F1}"/>
              </a:ext>
            </a:extLst>
          </p:cNvPr>
          <p:cNvSpPr/>
          <p:nvPr/>
        </p:nvSpPr>
        <p:spPr bwMode="auto">
          <a:xfrm>
            <a:off x="873180" y="5039176"/>
            <a:ext cx="5293453" cy="132257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[あらすじ]</a:t>
            </a:r>
          </a:p>
          <a:p>
            <a:pPr defTabSz="932472" fontAlgn="base">
              <a:lnSpc>
                <a:spcPct val="90000"/>
              </a:lnSpc>
              <a:spcBef>
                <a:spcPct val="0"/>
              </a:spcBef>
              <a:spcAft>
                <a:spcPct val="0"/>
              </a:spcAft>
            </a:pPr>
            <a:r>
              <a:rPr lang="en-JP" sz="1400" dirty="0">
                <a:solidFill>
                  <a:schemeClr val="tx1"/>
                </a:solidFill>
                <a:ea typeface="Segoe UI" pitchFamily="34" charset="0"/>
                <a:cs typeface="Segoe UI" pitchFamily="34" charset="0"/>
              </a:rPr>
              <a:t>プロンプトの改善とGPT-4の採用により、プロダクションで使えるレベルのテストコードが生成されるようになった。しかし、副作用的に発生したテストケースの減少問題を見過ごすわけにはいかない。その改善策とは・・・</a:t>
            </a:r>
          </a:p>
        </p:txBody>
      </p:sp>
      <p:pic>
        <p:nvPicPr>
          <p:cNvPr id="4" name="Picture 3">
            <a:extLst>
              <a:ext uri="{FF2B5EF4-FFF2-40B4-BE49-F238E27FC236}">
                <a16:creationId xmlns:a16="http://schemas.microsoft.com/office/drawing/2014/main" id="{F8E8C65A-B45D-7667-51F5-30E3FEF7D6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3775" y="241105"/>
            <a:ext cx="7772400" cy="6512311"/>
          </a:xfrm>
          <a:prstGeom prst="rect">
            <a:avLst/>
          </a:prstGeom>
          <a:effectLst>
            <a:glow rad="228600">
              <a:schemeClr val="accent2">
                <a:satMod val="175000"/>
                <a:alpha val="40000"/>
              </a:schemeClr>
            </a:glow>
          </a:effectLst>
        </p:spPr>
      </p:pic>
      <p:sp>
        <p:nvSpPr>
          <p:cNvPr id="6" name="Rectangle 5">
            <a:extLst>
              <a:ext uri="{FF2B5EF4-FFF2-40B4-BE49-F238E27FC236}">
                <a16:creationId xmlns:a16="http://schemas.microsoft.com/office/drawing/2014/main" id="{7BF5632B-38FE-D26A-5273-4452F4FBD6A4}"/>
              </a:ext>
            </a:extLst>
          </p:cNvPr>
          <p:cNvSpPr/>
          <p:nvPr/>
        </p:nvSpPr>
        <p:spPr bwMode="auto">
          <a:xfrm>
            <a:off x="3335545" y="351742"/>
            <a:ext cx="7276528" cy="335560"/>
          </a:xfrm>
          <a:prstGeom prst="rect">
            <a:avLst/>
          </a:prstGeom>
          <a:solidFill>
            <a:srgbClr val="FFFF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43AF548-EC06-C662-6900-E9DE7C9025B4}"/>
              </a:ext>
            </a:extLst>
          </p:cNvPr>
          <p:cNvSpPr/>
          <p:nvPr/>
        </p:nvSpPr>
        <p:spPr bwMode="auto">
          <a:xfrm>
            <a:off x="3335545" y="687302"/>
            <a:ext cx="1119009" cy="335560"/>
          </a:xfrm>
          <a:prstGeom prst="rect">
            <a:avLst/>
          </a:prstGeom>
          <a:solidFill>
            <a:srgbClr val="FFFF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07008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B3DE-0498-64B7-7B66-85F54BEDF834}"/>
              </a:ext>
            </a:extLst>
          </p:cNvPr>
          <p:cNvPicPr>
            <a:picLocks noChangeAspect="1"/>
          </p:cNvPicPr>
          <p:nvPr/>
        </p:nvPicPr>
        <p:blipFill rotWithShape="1">
          <a:blip r:embed="rId2">
            <a:extLst>
              <a:ext uri="{28A0092B-C50C-407E-A947-70E740481C1C}">
                <a14:useLocalDpi xmlns:a14="http://schemas.microsoft.com/office/drawing/2010/main" val="0"/>
              </a:ext>
            </a:extLst>
          </a:blip>
          <a:srcRect l="5" r="11469"/>
          <a:stretch/>
        </p:blipFill>
        <p:spPr>
          <a:xfrm>
            <a:off x="6244475" y="-1"/>
            <a:ext cx="6192000" cy="6994525"/>
          </a:xfrm>
          <a:prstGeom prst="rect">
            <a:avLst/>
          </a:prstGeom>
        </p:spPr>
      </p:pic>
      <p:sp>
        <p:nvSpPr>
          <p:cNvPr id="2" name="Title 1">
            <a:extLst>
              <a:ext uri="{FF2B5EF4-FFF2-40B4-BE49-F238E27FC236}">
                <a16:creationId xmlns:a16="http://schemas.microsoft.com/office/drawing/2014/main" id="{78AA41AC-DE44-0D87-8B83-5833ACAF9537}"/>
              </a:ext>
            </a:extLst>
          </p:cNvPr>
          <p:cNvSpPr>
            <a:spLocks noGrp="1"/>
          </p:cNvSpPr>
          <p:nvPr>
            <p:ph type="title"/>
          </p:nvPr>
        </p:nvSpPr>
        <p:spPr/>
        <p:txBody>
          <a:bodyPr/>
          <a:lstStyle/>
          <a:p>
            <a:r>
              <a:rPr lang="en-JP" dirty="0"/>
              <a:t>シーズン1 まとめ</a:t>
            </a:r>
          </a:p>
        </p:txBody>
      </p:sp>
      <p:sp>
        <p:nvSpPr>
          <p:cNvPr id="3" name="Text Placeholder 2">
            <a:extLst>
              <a:ext uri="{FF2B5EF4-FFF2-40B4-BE49-F238E27FC236}">
                <a16:creationId xmlns:a16="http://schemas.microsoft.com/office/drawing/2014/main" id="{7838477A-9F3E-B0CC-210B-40A7F3F88204}"/>
              </a:ext>
            </a:extLst>
          </p:cNvPr>
          <p:cNvSpPr>
            <a:spLocks noGrp="1"/>
          </p:cNvSpPr>
          <p:nvPr>
            <p:ph type="body" sz="quarter" idx="10"/>
          </p:nvPr>
        </p:nvSpPr>
        <p:spPr>
          <a:xfrm>
            <a:off x="465139" y="1960860"/>
            <a:ext cx="5331654" cy="4308872"/>
          </a:xfrm>
        </p:spPr>
        <p:txBody>
          <a:bodyPr/>
          <a:lstStyle/>
          <a:p>
            <a:r>
              <a:rPr lang="en-JP" dirty="0"/>
              <a:t>テスト駆動開発に基づくコードの自動生成の第一歩として、ドキュメント (API仕様, シーケンス図, クラス図) からのテストコード生成に取り組みました。</a:t>
            </a:r>
          </a:p>
          <a:p>
            <a:r>
              <a:rPr lang="en-JP" dirty="0"/>
              <a:t>PromptGenerator メソッドを使って生成したプロンプトを使い、モデルに GPT-4 を用いることで、Zero-shot COT でも実用に耐えうるテストコードが生成されることを確認しました。</a:t>
            </a:r>
          </a:p>
          <a:p>
            <a:r>
              <a:rPr lang="en-JP" dirty="0"/>
              <a:t>Azure OpenAI Service の API を利用することで、追加のテストケースを生成できることを確認しました。また、これにより反復的な検証を (Playground よりも) 効率的に行うことができます。</a:t>
            </a:r>
          </a:p>
        </p:txBody>
      </p:sp>
      <p:sp>
        <p:nvSpPr>
          <p:cNvPr id="11" name="TextBox 10">
            <a:extLst>
              <a:ext uri="{FF2B5EF4-FFF2-40B4-BE49-F238E27FC236}">
                <a16:creationId xmlns:a16="http://schemas.microsoft.com/office/drawing/2014/main" id="{A1DF263C-212E-F244-8AA1-E4A18374F002}"/>
              </a:ext>
            </a:extLst>
          </p:cNvPr>
          <p:cNvSpPr txBox="1"/>
          <p:nvPr/>
        </p:nvSpPr>
        <p:spPr>
          <a:xfrm>
            <a:off x="9622172" y="3997364"/>
            <a:ext cx="2523768" cy="1301895"/>
          </a:xfrm>
          <a:prstGeom prst="rect">
            <a:avLst/>
          </a:prstGeom>
          <a:solidFill>
            <a:schemeClr val="bg2">
              <a:alpha val="70000"/>
            </a:schemeClr>
          </a:solidFill>
        </p:spPr>
        <p:txBody>
          <a:bodyPr wrap="none" lIns="182880" tIns="146304" rIns="182880" bIns="146304" rtlCol="0">
            <a:spAutoFit/>
          </a:bodyPr>
          <a:lstStyle/>
          <a:p>
            <a:pPr algn="ctr">
              <a:lnSpc>
                <a:spcPct val="90000"/>
              </a:lnSpc>
              <a:spcAft>
                <a:spcPts val="600"/>
              </a:spcAft>
            </a:pPr>
            <a:r>
              <a:rPr lang="en-JP" sz="1400" dirty="0"/>
              <a:t>下流工程だけでなく</a:t>
            </a:r>
          </a:p>
          <a:p>
            <a:pPr algn="ctr">
              <a:lnSpc>
                <a:spcPct val="90000"/>
              </a:lnSpc>
              <a:spcAft>
                <a:spcPts val="600"/>
              </a:spcAft>
            </a:pPr>
            <a:r>
              <a:rPr lang="en-JP" sz="1400" dirty="0"/>
              <a:t>上流工程も</a:t>
            </a:r>
          </a:p>
          <a:p>
            <a:pPr algn="ctr">
              <a:lnSpc>
                <a:spcPct val="90000"/>
              </a:lnSpc>
              <a:spcAft>
                <a:spcPts val="600"/>
              </a:spcAft>
            </a:pPr>
            <a:r>
              <a:rPr lang="en-JP" sz="1400" dirty="0"/>
              <a:t>コードレビューもこなせる</a:t>
            </a:r>
          </a:p>
          <a:p>
            <a:pPr algn="ctr">
              <a:lnSpc>
                <a:spcPct val="90000"/>
              </a:lnSpc>
              <a:spcAft>
                <a:spcPts val="600"/>
              </a:spcAft>
            </a:pPr>
            <a:r>
              <a:rPr lang="en-JP" sz="1400" dirty="0"/>
              <a:t>プログラマ</a:t>
            </a:r>
          </a:p>
        </p:txBody>
      </p:sp>
      <p:cxnSp>
        <p:nvCxnSpPr>
          <p:cNvPr id="12" name="Straight Connector 11">
            <a:extLst>
              <a:ext uri="{FF2B5EF4-FFF2-40B4-BE49-F238E27FC236}">
                <a16:creationId xmlns:a16="http://schemas.microsoft.com/office/drawing/2014/main" id="{B1D494D3-482F-6CC2-9B29-963247783B2F}"/>
              </a:ext>
            </a:extLst>
          </p:cNvPr>
          <p:cNvCxnSpPr>
            <a:cxnSpLocks/>
          </p:cNvCxnSpPr>
          <p:nvPr/>
        </p:nvCxnSpPr>
        <p:spPr>
          <a:xfrm flipV="1">
            <a:off x="7869357" y="1551963"/>
            <a:ext cx="242797" cy="334022"/>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11192E-EED9-526F-BD7A-9BEBC360C076}"/>
              </a:ext>
            </a:extLst>
          </p:cNvPr>
          <p:cNvSpPr txBox="1"/>
          <p:nvPr/>
        </p:nvSpPr>
        <p:spPr>
          <a:xfrm>
            <a:off x="7415868" y="1885985"/>
            <a:ext cx="856645" cy="489365"/>
          </a:xfrm>
          <a:prstGeom prst="rect">
            <a:avLst/>
          </a:prstGeom>
          <a:solidFill>
            <a:schemeClr val="bg2">
              <a:alpha val="70000"/>
            </a:schemeClr>
          </a:solidFill>
        </p:spPr>
        <p:txBody>
          <a:bodyPr wrap="none" lIns="182880" tIns="146304" rIns="182880" bIns="146304" rtlCol="0">
            <a:spAutoFit/>
          </a:bodyPr>
          <a:lstStyle/>
          <a:p>
            <a:pPr algn="ctr">
              <a:lnSpc>
                <a:spcPct val="90000"/>
              </a:lnSpc>
              <a:spcAft>
                <a:spcPts val="600"/>
              </a:spcAft>
            </a:pPr>
            <a:r>
              <a:rPr lang="en-JP" sz="1400" dirty="0"/>
              <a:t>GPT-4</a:t>
            </a:r>
          </a:p>
        </p:txBody>
      </p:sp>
      <p:cxnSp>
        <p:nvCxnSpPr>
          <p:cNvPr id="17" name="Straight Connector 16">
            <a:extLst>
              <a:ext uri="{FF2B5EF4-FFF2-40B4-BE49-F238E27FC236}">
                <a16:creationId xmlns:a16="http://schemas.microsoft.com/office/drawing/2014/main" id="{56431B7C-96AD-5536-B2F6-BA2915D4D991}"/>
              </a:ext>
            </a:extLst>
          </p:cNvPr>
          <p:cNvCxnSpPr>
            <a:cxnSpLocks/>
            <a:stCxn id="11" idx="0"/>
          </p:cNvCxnSpPr>
          <p:nvPr/>
        </p:nvCxnSpPr>
        <p:spPr>
          <a:xfrm flipH="1" flipV="1">
            <a:off x="10510314" y="3584766"/>
            <a:ext cx="373742" cy="412598"/>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8731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8D551-42B5-237A-2B76-E50FB0FAC8F0}"/>
              </a:ext>
            </a:extLst>
          </p:cNvPr>
          <p:cNvSpPr>
            <a:spLocks noGrp="1"/>
          </p:cNvSpPr>
          <p:nvPr>
            <p:ph type="body" sz="quarter" idx="10"/>
          </p:nvPr>
        </p:nvSpPr>
        <p:spPr>
          <a:xfrm>
            <a:off x="841762" y="3147611"/>
            <a:ext cx="6190410" cy="346954"/>
          </a:xfrm>
        </p:spPr>
        <p:txBody>
          <a:bodyPr anchor="ctr" anchorCtr="0"/>
          <a:lstStyle/>
          <a:p>
            <a:pPr marL="0" indent="0">
              <a:buNone/>
            </a:pPr>
            <a:r>
              <a:rPr lang="en-US" sz="4000" dirty="0"/>
              <a:t>What's next?</a:t>
            </a:r>
            <a:endParaRPr lang="en-JP" sz="4000" dirty="0"/>
          </a:p>
        </p:txBody>
      </p:sp>
      <p:pic>
        <p:nvPicPr>
          <p:cNvPr id="5" name="Picture 4">
            <a:extLst>
              <a:ext uri="{FF2B5EF4-FFF2-40B4-BE49-F238E27FC236}">
                <a16:creationId xmlns:a16="http://schemas.microsoft.com/office/drawing/2014/main" id="{E7540FAD-92EC-EF3E-9F88-1046E096C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950" y="0"/>
            <a:ext cx="6994525" cy="6994525"/>
          </a:xfrm>
          <a:prstGeom prst="rect">
            <a:avLst/>
          </a:prstGeom>
        </p:spPr>
      </p:pic>
    </p:spTree>
    <p:extLst>
      <p:ext uri="{BB962C8B-B14F-4D97-AF65-F5344CB8AC3E}">
        <p14:creationId xmlns:p14="http://schemas.microsoft.com/office/powerpoint/2010/main" val="17104639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4E3750-0BA2-1E27-BEF8-BCC335DC3A0C}"/>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30382" b="5792"/>
          <a:stretch/>
        </p:blipFill>
        <p:spPr>
          <a:xfrm>
            <a:off x="-3248" y="-1"/>
            <a:ext cx="12436331" cy="6994525"/>
          </a:xfrm>
          <a:prstGeom prst="rect">
            <a:avLst/>
          </a:prstGeom>
        </p:spPr>
      </p:pic>
      <p:sp>
        <p:nvSpPr>
          <p:cNvPr id="2" name="Title 1">
            <a:extLst>
              <a:ext uri="{FF2B5EF4-FFF2-40B4-BE49-F238E27FC236}">
                <a16:creationId xmlns:a16="http://schemas.microsoft.com/office/drawing/2014/main" id="{A44B5274-A509-C68A-A61F-4A33666960FB}"/>
              </a:ext>
            </a:extLst>
          </p:cNvPr>
          <p:cNvSpPr>
            <a:spLocks noGrp="1"/>
          </p:cNvSpPr>
          <p:nvPr>
            <p:ph type="title"/>
          </p:nvPr>
        </p:nvSpPr>
        <p:spPr/>
        <p:txBody>
          <a:bodyPr/>
          <a:lstStyle/>
          <a:p>
            <a:r>
              <a:rPr lang="en-US" dirty="0"/>
              <a:t>Pilot </a:t>
            </a:r>
            <a:r>
              <a:rPr lang="en-US" dirty="0" err="1"/>
              <a:t>としての</a:t>
            </a:r>
            <a:r>
              <a:rPr lang="ja-JP" altLang="en-US"/>
              <a:t> </a:t>
            </a:r>
            <a:r>
              <a:rPr lang="en-US" dirty="0"/>
              <a:t>AI </a:t>
            </a:r>
            <a:r>
              <a:rPr lang="en-US" dirty="0" err="1"/>
              <a:t>に期待するアウトプットと想定インプットの整理</a:t>
            </a:r>
            <a:endParaRPr lang="en-JP" dirty="0"/>
          </a:p>
        </p:txBody>
      </p:sp>
      <p:graphicFrame>
        <p:nvGraphicFramePr>
          <p:cNvPr id="7" name="Table 7">
            <a:extLst>
              <a:ext uri="{FF2B5EF4-FFF2-40B4-BE49-F238E27FC236}">
                <a16:creationId xmlns:a16="http://schemas.microsoft.com/office/drawing/2014/main" id="{3EFA78D8-A45D-39DC-3053-859038131204}"/>
              </a:ext>
            </a:extLst>
          </p:cNvPr>
          <p:cNvGraphicFramePr>
            <a:graphicFrameLocks noGrp="1"/>
          </p:cNvGraphicFramePr>
          <p:nvPr>
            <p:ph type="tbl" sz="quarter" idx="10"/>
            <p:extLst>
              <p:ext uri="{D42A27DB-BD31-4B8C-83A1-F6EECF244321}">
                <p14:modId xmlns:p14="http://schemas.microsoft.com/office/powerpoint/2010/main" val="3845120211"/>
              </p:ext>
            </p:extLst>
          </p:nvPr>
        </p:nvGraphicFramePr>
        <p:xfrm>
          <a:off x="465138" y="1136461"/>
          <a:ext cx="11363339" cy="5643880"/>
        </p:xfrm>
        <a:graphic>
          <a:graphicData uri="http://schemas.openxmlformats.org/drawingml/2006/table">
            <a:tbl>
              <a:tblPr firstRow="1" bandRow="1">
                <a:tableStyleId>{073A0DAA-6AF3-43AB-8588-CEC1D06C72B9}</a:tableStyleId>
              </a:tblPr>
              <a:tblGrid>
                <a:gridCol w="507985">
                  <a:extLst>
                    <a:ext uri="{9D8B030D-6E8A-4147-A177-3AD203B41FA5}">
                      <a16:colId xmlns:a16="http://schemas.microsoft.com/office/drawing/2014/main" val="1931997171"/>
                    </a:ext>
                  </a:extLst>
                </a:gridCol>
                <a:gridCol w="4337108">
                  <a:extLst>
                    <a:ext uri="{9D8B030D-6E8A-4147-A177-3AD203B41FA5}">
                      <a16:colId xmlns:a16="http://schemas.microsoft.com/office/drawing/2014/main" val="1631830991"/>
                    </a:ext>
                  </a:extLst>
                </a:gridCol>
                <a:gridCol w="4706224">
                  <a:extLst>
                    <a:ext uri="{9D8B030D-6E8A-4147-A177-3AD203B41FA5}">
                      <a16:colId xmlns:a16="http://schemas.microsoft.com/office/drawing/2014/main" val="1413744471"/>
                    </a:ext>
                  </a:extLst>
                </a:gridCol>
                <a:gridCol w="1812022">
                  <a:extLst>
                    <a:ext uri="{9D8B030D-6E8A-4147-A177-3AD203B41FA5}">
                      <a16:colId xmlns:a16="http://schemas.microsoft.com/office/drawing/2014/main" val="1196155425"/>
                    </a:ext>
                  </a:extLst>
                </a:gridCol>
              </a:tblGrid>
              <a:tr h="370840">
                <a:tc>
                  <a:txBody>
                    <a:bodyPr/>
                    <a:lstStyle/>
                    <a:p>
                      <a:pPr algn="r"/>
                      <a:r>
                        <a:rPr lang="en-JP" sz="1400" dirty="0"/>
                        <a:t>#</a:t>
                      </a:r>
                    </a:p>
                  </a:txBody>
                  <a:tcPr/>
                </a:tc>
                <a:tc>
                  <a:txBody>
                    <a:bodyPr/>
                    <a:lstStyle/>
                    <a:p>
                      <a:r>
                        <a:rPr lang="en-JP" sz="1400" dirty="0"/>
                        <a:t>出力例</a:t>
                      </a:r>
                    </a:p>
                  </a:txBody>
                  <a:tcPr/>
                </a:tc>
                <a:tc>
                  <a:txBody>
                    <a:bodyPr/>
                    <a:lstStyle/>
                    <a:p>
                      <a:r>
                        <a:rPr lang="en-JP" sz="1400" dirty="0"/>
                        <a:t>入力</a:t>
                      </a:r>
                      <a:r>
                        <a:rPr lang="ja-JP" altLang="en-US" sz="1400"/>
                        <a:t> </a:t>
                      </a:r>
                      <a:r>
                        <a:rPr lang="en-US" altLang="ja-JP" sz="1400" dirty="0"/>
                        <a:t>(</a:t>
                      </a:r>
                      <a:r>
                        <a:rPr lang="ja-JP" altLang="en-US" sz="1400"/>
                        <a:t>プロンプト</a:t>
                      </a:r>
                      <a:r>
                        <a:rPr lang="en-US" altLang="ja-JP" sz="1400" dirty="0"/>
                        <a:t>) </a:t>
                      </a:r>
                      <a:r>
                        <a:rPr lang="ja-JP" altLang="en-US" sz="1400"/>
                        <a:t>例</a:t>
                      </a:r>
                      <a:endParaRPr lang="en-JP" sz="1400" dirty="0"/>
                    </a:p>
                  </a:txBody>
                  <a:tcPr/>
                </a:tc>
                <a:tc>
                  <a:txBody>
                    <a:bodyPr/>
                    <a:lstStyle/>
                    <a:p>
                      <a:pPr algn="ctr"/>
                      <a:r>
                        <a:rPr lang="en-JP" sz="1400" dirty="0"/>
                        <a:t>出力をテスト可能？ </a:t>
                      </a:r>
                      <a:r>
                        <a:rPr lang="en-JP" sz="1200" dirty="0"/>
                        <a:t>※静的解析は対象外</a:t>
                      </a:r>
                    </a:p>
                  </a:txBody>
                  <a:tcPr/>
                </a:tc>
                <a:extLst>
                  <a:ext uri="{0D108BD9-81ED-4DB2-BD59-A6C34878D82A}">
                    <a16:rowId xmlns:a16="http://schemas.microsoft.com/office/drawing/2014/main" val="2490307753"/>
                  </a:ext>
                </a:extLst>
              </a:tr>
              <a:tr h="0">
                <a:tc>
                  <a:txBody>
                    <a:bodyPr/>
                    <a:lstStyle/>
                    <a:p>
                      <a:pPr algn="r"/>
                      <a:r>
                        <a:rPr lang="en-JP" sz="1400" dirty="0"/>
                        <a:t>1</a:t>
                      </a:r>
                    </a:p>
                  </a:txBody>
                  <a:tcPr/>
                </a:tc>
                <a:tc>
                  <a:txBody>
                    <a:bodyPr/>
                    <a:lstStyle/>
                    <a:p>
                      <a:r>
                        <a:rPr lang="en-JP" sz="1400" dirty="0"/>
                        <a:t>実装コード</a:t>
                      </a:r>
                      <a:r>
                        <a:rPr lang="ja-JP" altLang="en-US" sz="1400"/>
                        <a:t> </a:t>
                      </a:r>
                      <a:r>
                        <a:rPr lang="en-US" altLang="ja-JP" sz="1400" dirty="0"/>
                        <a:t>(</a:t>
                      </a:r>
                      <a:r>
                        <a:rPr lang="ja-JP" altLang="en-US" sz="1400"/>
                        <a:t>クラス</a:t>
                      </a:r>
                      <a:r>
                        <a:rPr lang="en-US" altLang="ja-JP" sz="1400" dirty="0"/>
                        <a:t>)</a:t>
                      </a:r>
                      <a:endParaRPr lang="en-JP" sz="1400" dirty="0"/>
                    </a:p>
                  </a:txBody>
                  <a:tcPr/>
                </a:tc>
                <a:tc>
                  <a:txBody>
                    <a:bodyPr/>
                    <a:lstStyle/>
                    <a:p>
                      <a:r>
                        <a:rPr lang="en-JP" sz="1400" dirty="0"/>
                        <a:t>仕様</a:t>
                      </a:r>
                      <a:r>
                        <a:rPr lang="en-US" altLang="ja-JP" sz="1400" dirty="0"/>
                        <a:t>, </a:t>
                      </a:r>
                      <a:r>
                        <a:rPr lang="ja-JP" altLang="en-US" sz="1400"/>
                        <a:t>基本設計</a:t>
                      </a:r>
                      <a:r>
                        <a:rPr lang="en-US" altLang="ja-JP" sz="1400" dirty="0"/>
                        <a:t>(</a:t>
                      </a:r>
                      <a:r>
                        <a:rPr lang="ja-JP" altLang="en-US" sz="1400"/>
                        <a:t>クラス図等</a:t>
                      </a:r>
                      <a:r>
                        <a:rPr lang="en-US" altLang="ja-JP" sz="1400" dirty="0"/>
                        <a:t>), </a:t>
                      </a:r>
                      <a:r>
                        <a:rPr lang="ja-JP" altLang="en-US" sz="1400"/>
                        <a:t>詳細設計</a:t>
                      </a:r>
                      <a:r>
                        <a:rPr lang="en-US" altLang="ja-JP" sz="1400" dirty="0"/>
                        <a:t>, </a:t>
                      </a:r>
                      <a:r>
                        <a:rPr lang="ja-JP" altLang="en-US" sz="1400"/>
                        <a:t>テストコード</a:t>
                      </a:r>
                      <a:endParaRPr lang="en-JP" sz="1400" dirty="0"/>
                    </a:p>
                  </a:txBody>
                  <a:tcPr/>
                </a:tc>
                <a:tc>
                  <a:txBody>
                    <a:bodyPr/>
                    <a:lstStyle/>
                    <a:p>
                      <a:r>
                        <a:rPr lang="en-JP" sz="1400" dirty="0"/>
                        <a:t>○</a:t>
                      </a:r>
                    </a:p>
                  </a:txBody>
                  <a:tcPr/>
                </a:tc>
                <a:extLst>
                  <a:ext uri="{0D108BD9-81ED-4DB2-BD59-A6C34878D82A}">
                    <a16:rowId xmlns:a16="http://schemas.microsoft.com/office/drawing/2014/main" val="2761866125"/>
                  </a:ext>
                </a:extLst>
              </a:tr>
              <a:tr h="0">
                <a:tc>
                  <a:txBody>
                    <a:bodyPr/>
                    <a:lstStyle/>
                    <a:p>
                      <a:pPr algn="r"/>
                      <a:r>
                        <a:rPr lang="en-JP" sz="1400" dirty="0"/>
                        <a:t>2</a:t>
                      </a:r>
                    </a:p>
                  </a:txBody>
                  <a:tcPr/>
                </a:tc>
                <a:tc>
                  <a:txBody>
                    <a:bodyPr/>
                    <a:lstStyle/>
                    <a:p>
                      <a:r>
                        <a:rPr lang="en-JP" sz="1400" dirty="0"/>
                        <a:t>実装コード</a:t>
                      </a:r>
                      <a:r>
                        <a:rPr lang="ja-JP" altLang="en-US" sz="1400"/>
                        <a:t> </a:t>
                      </a:r>
                      <a:r>
                        <a:rPr lang="en-US" altLang="ja-JP" sz="1400" dirty="0"/>
                        <a:t>(</a:t>
                      </a:r>
                      <a:r>
                        <a:rPr lang="ja-JP" altLang="en-US" sz="1400"/>
                        <a:t>関数</a:t>
                      </a:r>
                      <a:r>
                        <a:rPr lang="en-US" altLang="ja-JP" sz="1400" dirty="0"/>
                        <a:t>/</a:t>
                      </a:r>
                      <a:r>
                        <a:rPr lang="ja-JP" altLang="en-US" sz="1400"/>
                        <a:t>メソッド</a:t>
                      </a:r>
                      <a:r>
                        <a:rPr lang="en-US" altLang="ja-JP" sz="1400" dirty="0"/>
                        <a:t>)</a:t>
                      </a:r>
                      <a:endParaRPr lang="en-JP"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1400" dirty="0"/>
                        <a:t>仕様</a:t>
                      </a:r>
                      <a:r>
                        <a:rPr lang="en-US" altLang="ja-JP" sz="1400" dirty="0"/>
                        <a:t>, </a:t>
                      </a:r>
                      <a:r>
                        <a:rPr lang="ja-JP" altLang="en-US" sz="1400"/>
                        <a:t>基本設計</a:t>
                      </a:r>
                      <a:r>
                        <a:rPr lang="en-US" altLang="ja-JP" sz="1400" dirty="0"/>
                        <a:t>(</a:t>
                      </a:r>
                      <a:r>
                        <a:rPr lang="ja-JP" altLang="en-US" sz="1400"/>
                        <a:t>シーケンス図等</a:t>
                      </a:r>
                      <a:r>
                        <a:rPr lang="en-US" altLang="ja-JP" sz="1400" dirty="0"/>
                        <a:t>), </a:t>
                      </a:r>
                      <a:r>
                        <a:rPr lang="ja-JP" altLang="en-US" sz="1400"/>
                        <a:t>詳細設計</a:t>
                      </a:r>
                      <a:r>
                        <a:rPr lang="en-US" altLang="ja-JP" sz="1400" dirty="0"/>
                        <a:t>, </a:t>
                      </a:r>
                      <a:r>
                        <a:rPr lang="ja-JP" altLang="en-US" sz="1400"/>
                        <a:t>テストコード</a:t>
                      </a:r>
                      <a:endParaRPr lang="en-JP" sz="1400" dirty="0"/>
                    </a:p>
                  </a:txBody>
                  <a:tcPr/>
                </a:tc>
                <a:tc>
                  <a:txBody>
                    <a:bodyPr/>
                    <a:lstStyle/>
                    <a:p>
                      <a:r>
                        <a:rPr lang="en-JP" sz="1400" dirty="0"/>
                        <a:t>○</a:t>
                      </a:r>
                    </a:p>
                  </a:txBody>
                  <a:tcPr/>
                </a:tc>
                <a:extLst>
                  <a:ext uri="{0D108BD9-81ED-4DB2-BD59-A6C34878D82A}">
                    <a16:rowId xmlns:a16="http://schemas.microsoft.com/office/drawing/2014/main" val="808027858"/>
                  </a:ext>
                </a:extLst>
              </a:tr>
              <a:tr h="126641">
                <a:tc>
                  <a:txBody>
                    <a:bodyPr/>
                    <a:lstStyle/>
                    <a:p>
                      <a:pPr algn="r"/>
                      <a:r>
                        <a:rPr lang="en-JP" sz="1400" dirty="0"/>
                        <a:t>3</a:t>
                      </a:r>
                    </a:p>
                  </a:txBody>
                  <a:tcPr/>
                </a:tc>
                <a:tc>
                  <a:txBody>
                    <a:bodyPr/>
                    <a:lstStyle/>
                    <a:p>
                      <a:r>
                        <a:rPr lang="en-JP" sz="1400" dirty="0"/>
                        <a:t>実装コード (インフラ)</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1400" dirty="0"/>
                        <a:t>仕様</a:t>
                      </a:r>
                      <a:r>
                        <a:rPr lang="en-US" altLang="ja-JP" sz="1400" dirty="0"/>
                        <a:t>, </a:t>
                      </a:r>
                      <a:r>
                        <a:rPr lang="ja-JP" altLang="en-US" sz="1400"/>
                        <a:t>基本設計</a:t>
                      </a:r>
                      <a:r>
                        <a:rPr lang="en-US" altLang="ja-JP" sz="1400" dirty="0"/>
                        <a:t>(</a:t>
                      </a:r>
                      <a:r>
                        <a:rPr lang="ja-JP" altLang="en-US" sz="1400"/>
                        <a:t>配置図等</a:t>
                      </a:r>
                      <a:r>
                        <a:rPr lang="en-US" altLang="ja-JP" sz="1400" dirty="0"/>
                        <a:t>), </a:t>
                      </a:r>
                      <a:r>
                        <a:rPr lang="ja-JP" altLang="en-US" sz="1400"/>
                        <a:t>テストコード</a:t>
                      </a:r>
                      <a:endParaRPr lang="en-JP" sz="1400" dirty="0"/>
                    </a:p>
                  </a:txBody>
                  <a:tcPr/>
                </a:tc>
                <a:tc>
                  <a:txBody>
                    <a:bodyPr/>
                    <a:lstStyle/>
                    <a:p>
                      <a:r>
                        <a:rPr lang="en-JP" sz="1400" dirty="0"/>
                        <a:t>○</a:t>
                      </a:r>
                    </a:p>
                  </a:txBody>
                  <a:tcPr/>
                </a:tc>
                <a:extLst>
                  <a:ext uri="{0D108BD9-81ED-4DB2-BD59-A6C34878D82A}">
                    <a16:rowId xmlns:a16="http://schemas.microsoft.com/office/drawing/2014/main" val="307738888"/>
                  </a:ext>
                </a:extLst>
              </a:tr>
              <a:tr h="165790">
                <a:tc>
                  <a:txBody>
                    <a:bodyPr/>
                    <a:lstStyle/>
                    <a:p>
                      <a:pPr algn="r"/>
                      <a:r>
                        <a:rPr lang="en-JP" sz="1400" dirty="0"/>
                        <a:t>4</a:t>
                      </a:r>
                    </a:p>
                  </a:txBody>
                  <a:tcPr/>
                </a:tc>
                <a:tc>
                  <a:txBody>
                    <a:bodyPr/>
                    <a:lstStyle/>
                    <a:p>
                      <a:r>
                        <a:rPr lang="en-JP" sz="1400" dirty="0"/>
                        <a:t>テストコード (単体)</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1400" dirty="0"/>
                        <a:t>仕様</a:t>
                      </a:r>
                      <a:r>
                        <a:rPr lang="en-US" altLang="ja-JP" sz="1400" dirty="0"/>
                        <a:t>, </a:t>
                      </a:r>
                      <a:r>
                        <a:rPr lang="ja-JP" altLang="en-US" sz="1400"/>
                        <a:t>基本設計</a:t>
                      </a:r>
                      <a:r>
                        <a:rPr lang="en-US" altLang="ja-JP" sz="1400" dirty="0"/>
                        <a:t>(</a:t>
                      </a:r>
                      <a:r>
                        <a:rPr lang="ja-JP" altLang="en-US" sz="1400"/>
                        <a:t>シーケンス図等</a:t>
                      </a:r>
                      <a:r>
                        <a:rPr lang="en-US" altLang="ja-JP" sz="1400" dirty="0"/>
                        <a:t>), </a:t>
                      </a:r>
                      <a:r>
                        <a:rPr lang="ja-JP" altLang="en-US" sz="1400"/>
                        <a:t>詳細設計</a:t>
                      </a:r>
                      <a:endParaRPr lang="en-JP" sz="1400" dirty="0"/>
                    </a:p>
                  </a:txBody>
                  <a:tcPr/>
                </a:tc>
                <a:tc>
                  <a:txBody>
                    <a:bodyPr/>
                    <a:lstStyle/>
                    <a:p>
                      <a:r>
                        <a:rPr lang="en-JP" sz="1400" dirty="0"/>
                        <a:t>×</a:t>
                      </a:r>
                    </a:p>
                  </a:txBody>
                  <a:tcPr/>
                </a:tc>
                <a:extLst>
                  <a:ext uri="{0D108BD9-81ED-4DB2-BD59-A6C34878D82A}">
                    <a16:rowId xmlns:a16="http://schemas.microsoft.com/office/drawing/2014/main" val="3334926652"/>
                  </a:ext>
                </a:extLst>
              </a:tr>
              <a:tr h="0">
                <a:tc>
                  <a:txBody>
                    <a:bodyPr/>
                    <a:lstStyle/>
                    <a:p>
                      <a:pPr algn="r"/>
                      <a:r>
                        <a:rPr lang="en-JP" sz="1400" dirty="0"/>
                        <a:t>5</a:t>
                      </a:r>
                    </a:p>
                  </a:txBody>
                  <a:tcPr/>
                </a:tc>
                <a:tc>
                  <a:txBody>
                    <a:bodyPr/>
                    <a:lstStyle/>
                    <a:p>
                      <a:r>
                        <a:rPr lang="en-JP" sz="1400" dirty="0"/>
                        <a:t>テストコード</a:t>
                      </a:r>
                      <a:r>
                        <a:rPr lang="ja-JP" altLang="en-US" sz="1400"/>
                        <a:t> </a:t>
                      </a:r>
                      <a:r>
                        <a:rPr lang="en-US" altLang="ja-JP" sz="1400" dirty="0"/>
                        <a:t>(</a:t>
                      </a:r>
                      <a:r>
                        <a:rPr lang="ja-JP" altLang="en-US" sz="1400"/>
                        <a:t>結合</a:t>
                      </a:r>
                      <a:r>
                        <a:rPr lang="en-US" altLang="ja-JP" sz="1400" dirty="0"/>
                        <a:t>)</a:t>
                      </a:r>
                      <a:endParaRPr lang="en-JP"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1400" dirty="0"/>
                        <a:t>仕様</a:t>
                      </a:r>
                      <a:r>
                        <a:rPr lang="en-US" altLang="ja-JP" sz="1400" dirty="0"/>
                        <a:t>, </a:t>
                      </a:r>
                      <a:r>
                        <a:rPr lang="ja-JP" altLang="en-US" sz="1400"/>
                        <a:t>基本設計</a:t>
                      </a:r>
                      <a:r>
                        <a:rPr lang="en-US" altLang="ja-JP" sz="1400" dirty="0"/>
                        <a:t>(</a:t>
                      </a:r>
                      <a:r>
                        <a:rPr lang="ja-JP" altLang="en-US" sz="1400"/>
                        <a:t>ステートマシン図等</a:t>
                      </a:r>
                      <a:r>
                        <a:rPr lang="en-US" altLang="ja-JP" sz="1400" dirty="0"/>
                        <a:t>), </a:t>
                      </a:r>
                      <a:r>
                        <a:rPr lang="ja-JP" altLang="en-US" sz="1400"/>
                        <a:t>詳細設計</a:t>
                      </a:r>
                      <a:endParaRPr lang="en-JP" sz="1400" dirty="0"/>
                    </a:p>
                  </a:txBody>
                  <a:tcPr/>
                </a:tc>
                <a:tc>
                  <a:txBody>
                    <a:bodyPr/>
                    <a:lstStyle/>
                    <a:p>
                      <a:r>
                        <a:rPr lang="en-JP" sz="1400" dirty="0"/>
                        <a:t>×</a:t>
                      </a:r>
                    </a:p>
                  </a:txBody>
                  <a:tcPr/>
                </a:tc>
                <a:extLst>
                  <a:ext uri="{0D108BD9-81ED-4DB2-BD59-A6C34878D82A}">
                    <a16:rowId xmlns:a16="http://schemas.microsoft.com/office/drawing/2014/main" val="1974028003"/>
                  </a:ext>
                </a:extLst>
              </a:tr>
              <a:tr h="0">
                <a:tc>
                  <a:txBody>
                    <a:bodyPr/>
                    <a:lstStyle/>
                    <a:p>
                      <a:pPr algn="r"/>
                      <a:r>
                        <a:rPr lang="en-JP" sz="1400" dirty="0"/>
                        <a:t>6</a:t>
                      </a:r>
                    </a:p>
                  </a:txBody>
                  <a:tcPr/>
                </a:tc>
                <a:tc>
                  <a:txBody>
                    <a:bodyPr/>
                    <a:lstStyle/>
                    <a:p>
                      <a:r>
                        <a:rPr lang="en-JP" sz="1400" dirty="0"/>
                        <a:t>テストコード (E2E)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1400" dirty="0"/>
                        <a:t>仕様</a:t>
                      </a:r>
                      <a:r>
                        <a:rPr lang="en-US" altLang="ja-JP" sz="1400" dirty="0"/>
                        <a:t>, </a:t>
                      </a:r>
                      <a:r>
                        <a:rPr lang="ja-JP" altLang="en-US" sz="1400"/>
                        <a:t>基本設計</a:t>
                      </a:r>
                      <a:r>
                        <a:rPr lang="en-US" altLang="ja-JP" sz="1400" dirty="0"/>
                        <a:t>(</a:t>
                      </a:r>
                      <a:r>
                        <a:rPr lang="ja-JP" altLang="en-US" sz="1400"/>
                        <a:t>コンポーネント図等</a:t>
                      </a:r>
                      <a:r>
                        <a:rPr lang="en-US" altLang="ja-JP" sz="1400" dirty="0"/>
                        <a:t>)</a:t>
                      </a:r>
                      <a:endParaRPr lang="en-JP" sz="1400" dirty="0"/>
                    </a:p>
                  </a:txBody>
                  <a:tcPr/>
                </a:tc>
                <a:tc>
                  <a:txBody>
                    <a:bodyPr/>
                    <a:lstStyle/>
                    <a:p>
                      <a:r>
                        <a:rPr lang="en-JP" sz="1400" dirty="0"/>
                        <a:t>×</a:t>
                      </a:r>
                    </a:p>
                  </a:txBody>
                  <a:tcPr/>
                </a:tc>
                <a:extLst>
                  <a:ext uri="{0D108BD9-81ED-4DB2-BD59-A6C34878D82A}">
                    <a16:rowId xmlns:a16="http://schemas.microsoft.com/office/drawing/2014/main" val="2669040333"/>
                  </a:ext>
                </a:extLst>
              </a:tr>
              <a:tr h="0">
                <a:tc>
                  <a:txBody>
                    <a:bodyPr/>
                    <a:lstStyle/>
                    <a:p>
                      <a:pPr algn="r"/>
                      <a:r>
                        <a:rPr lang="en-JP" sz="1400" dirty="0"/>
                        <a:t>7</a:t>
                      </a:r>
                    </a:p>
                  </a:txBody>
                  <a:tcPr/>
                </a:tc>
                <a:tc>
                  <a:txBody>
                    <a:bodyPr/>
                    <a:lstStyle/>
                    <a:p>
                      <a:r>
                        <a:rPr lang="en-JP" sz="1400" dirty="0"/>
                        <a:t>テストコード</a:t>
                      </a:r>
                      <a:r>
                        <a:rPr lang="en-US" sz="1400" dirty="0"/>
                        <a:t> (UI)</a:t>
                      </a:r>
                      <a:endParaRPr lang="en-JP"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1400" dirty="0"/>
                        <a:t>仕様</a:t>
                      </a:r>
                      <a:r>
                        <a:rPr lang="en-US" altLang="ja-JP" sz="1400" dirty="0"/>
                        <a:t>, </a:t>
                      </a:r>
                      <a:r>
                        <a:rPr lang="ja-JP" altLang="en-US" sz="1400"/>
                        <a:t>基本設計</a:t>
                      </a:r>
                      <a:r>
                        <a:rPr lang="en-US" altLang="ja-JP" sz="1400" dirty="0"/>
                        <a:t>(</a:t>
                      </a:r>
                      <a:r>
                        <a:rPr lang="ja-JP" altLang="en-US" sz="1400"/>
                        <a:t>ユースケース図等</a:t>
                      </a:r>
                      <a:r>
                        <a:rPr lang="en-US" altLang="ja-JP" sz="1400" dirty="0"/>
                        <a:t>)</a:t>
                      </a:r>
                      <a:endParaRPr lang="en-JP" sz="1400" dirty="0"/>
                    </a:p>
                  </a:txBody>
                  <a:tcPr/>
                </a:tc>
                <a:tc>
                  <a:txBody>
                    <a:bodyPr/>
                    <a:lstStyle/>
                    <a:p>
                      <a:r>
                        <a:rPr lang="en-JP" sz="1400" dirty="0"/>
                        <a:t>×</a:t>
                      </a:r>
                    </a:p>
                  </a:txBody>
                  <a:tcPr/>
                </a:tc>
                <a:extLst>
                  <a:ext uri="{0D108BD9-81ED-4DB2-BD59-A6C34878D82A}">
                    <a16:rowId xmlns:a16="http://schemas.microsoft.com/office/drawing/2014/main" val="1979447089"/>
                  </a:ext>
                </a:extLst>
              </a:tr>
              <a:tr h="121049">
                <a:tc>
                  <a:txBody>
                    <a:bodyPr/>
                    <a:lstStyle/>
                    <a:p>
                      <a:pPr algn="r"/>
                      <a:r>
                        <a:rPr lang="en-JP" sz="1400" dirty="0"/>
                        <a:t>8</a:t>
                      </a:r>
                    </a:p>
                  </a:txBody>
                  <a:tcPr/>
                </a:tc>
                <a:tc>
                  <a:txBody>
                    <a:bodyPr/>
                    <a:lstStyle/>
                    <a:p>
                      <a:r>
                        <a:rPr lang="en-JP" sz="1400" dirty="0"/>
                        <a:t>テストコード</a:t>
                      </a:r>
                      <a:r>
                        <a:rPr lang="ja-JP" altLang="en-US" sz="1400"/>
                        <a:t> </a:t>
                      </a:r>
                      <a:r>
                        <a:rPr lang="en-US" altLang="ja-JP" sz="1400" dirty="0"/>
                        <a:t>(</a:t>
                      </a:r>
                      <a:r>
                        <a:rPr lang="ja-JP" altLang="en-US" sz="1400"/>
                        <a:t>インフラ</a:t>
                      </a:r>
                      <a:r>
                        <a:rPr lang="en-US" altLang="ja-JP" sz="1400" dirty="0"/>
                        <a:t>)</a:t>
                      </a:r>
                      <a:endParaRPr lang="en-JP" sz="1400" dirty="0"/>
                    </a:p>
                  </a:txBody>
                  <a:tcPr/>
                </a:tc>
                <a:tc>
                  <a:txBody>
                    <a:bodyPr/>
                    <a:lstStyle/>
                    <a:p>
                      <a:r>
                        <a:rPr lang="en-JP" sz="1400" dirty="0"/>
                        <a:t>仕様, 基本設計(配置図, NW図等), インフラ設計情報</a:t>
                      </a:r>
                    </a:p>
                  </a:txBody>
                  <a:tcPr/>
                </a:tc>
                <a:tc>
                  <a:txBody>
                    <a:bodyPr/>
                    <a:lstStyle/>
                    <a:p>
                      <a:r>
                        <a:rPr lang="en-JP" sz="1400" dirty="0"/>
                        <a:t>×</a:t>
                      </a:r>
                    </a:p>
                  </a:txBody>
                  <a:tcPr/>
                </a:tc>
                <a:extLst>
                  <a:ext uri="{0D108BD9-81ED-4DB2-BD59-A6C34878D82A}">
                    <a16:rowId xmlns:a16="http://schemas.microsoft.com/office/drawing/2014/main" val="4000854306"/>
                  </a:ext>
                </a:extLst>
              </a:tr>
              <a:tr h="151808">
                <a:tc>
                  <a:txBody>
                    <a:bodyPr/>
                    <a:lstStyle/>
                    <a:p>
                      <a:pPr algn="r"/>
                      <a:r>
                        <a:rPr lang="en-JP" sz="1400" dirty="0"/>
                        <a:t>9</a:t>
                      </a:r>
                    </a:p>
                  </a:txBody>
                  <a:tcPr/>
                </a:tc>
                <a:tc>
                  <a:txBody>
                    <a:bodyPr/>
                    <a:lstStyle/>
                    <a:p>
                      <a:r>
                        <a:rPr lang="en-JP" sz="1400" dirty="0"/>
                        <a:t>テストデータ</a:t>
                      </a:r>
                    </a:p>
                  </a:txBody>
                  <a:tcPr/>
                </a:tc>
                <a:tc>
                  <a:txBody>
                    <a:bodyPr/>
                    <a:lstStyle/>
                    <a:p>
                      <a:r>
                        <a:rPr lang="en-JP" sz="1400" dirty="0"/>
                        <a:t>テストデータの仕様説明, ER図, ユースケース図等</a:t>
                      </a:r>
                    </a:p>
                  </a:txBody>
                  <a:tcPr/>
                </a:tc>
                <a:tc>
                  <a:txBody>
                    <a:bodyPr/>
                    <a:lstStyle/>
                    <a:p>
                      <a:r>
                        <a:rPr lang="en-JP" sz="1400" dirty="0"/>
                        <a:t>×</a:t>
                      </a:r>
                    </a:p>
                  </a:txBody>
                  <a:tcPr/>
                </a:tc>
                <a:extLst>
                  <a:ext uri="{0D108BD9-81ED-4DB2-BD59-A6C34878D82A}">
                    <a16:rowId xmlns:a16="http://schemas.microsoft.com/office/drawing/2014/main" val="106872066"/>
                  </a:ext>
                </a:extLst>
              </a:tr>
              <a:tr h="0">
                <a:tc>
                  <a:txBody>
                    <a:bodyPr/>
                    <a:lstStyle/>
                    <a:p>
                      <a:pPr algn="r"/>
                      <a:r>
                        <a:rPr lang="en-JP" sz="1400" dirty="0"/>
                        <a:t>10</a:t>
                      </a:r>
                    </a:p>
                  </a:txBody>
                  <a:tcPr/>
                </a:tc>
                <a:tc>
                  <a:txBody>
                    <a:bodyPr/>
                    <a:lstStyle/>
                    <a:p>
                      <a:r>
                        <a:rPr lang="en-JP" sz="1400" dirty="0"/>
                        <a:t>コード片</a:t>
                      </a:r>
                      <a:r>
                        <a:rPr lang="ja-JP" altLang="en-US" sz="1400"/>
                        <a:t> </a:t>
                      </a:r>
                      <a:r>
                        <a:rPr lang="en-US" altLang="ja-JP" sz="1400" dirty="0"/>
                        <a:t>(</a:t>
                      </a:r>
                      <a:r>
                        <a:rPr lang="ja-JP" altLang="en-US" sz="1400"/>
                        <a:t>アルゴリズム</a:t>
                      </a:r>
                      <a:r>
                        <a:rPr lang="en-US" altLang="ja-JP" sz="1400" dirty="0"/>
                        <a:t>, </a:t>
                      </a:r>
                      <a:r>
                        <a:rPr lang="ja-JP" altLang="en-US" sz="1400"/>
                        <a:t>テストダブル</a:t>
                      </a:r>
                      <a:r>
                        <a:rPr lang="en-US" altLang="ja-JP" sz="1400" dirty="0"/>
                        <a:t>, etc.)</a:t>
                      </a:r>
                      <a:endParaRPr lang="en-JP" sz="1400" dirty="0"/>
                    </a:p>
                  </a:txBody>
                  <a:tcPr/>
                </a:tc>
                <a:tc>
                  <a:txBody>
                    <a:bodyPr/>
                    <a:lstStyle/>
                    <a:p>
                      <a:r>
                        <a:rPr lang="en-JP" sz="1400" dirty="0"/>
                        <a:t>コード片の仕様説明, テストコード</a:t>
                      </a:r>
                    </a:p>
                  </a:txBody>
                  <a:tcPr/>
                </a:tc>
                <a:tc>
                  <a:txBody>
                    <a:bodyPr/>
                    <a:lstStyle/>
                    <a:p>
                      <a:r>
                        <a:rPr lang="en-JP" sz="1400" dirty="0"/>
                        <a:t>○</a:t>
                      </a:r>
                    </a:p>
                  </a:txBody>
                  <a:tcPr/>
                </a:tc>
                <a:extLst>
                  <a:ext uri="{0D108BD9-81ED-4DB2-BD59-A6C34878D82A}">
                    <a16:rowId xmlns:a16="http://schemas.microsoft.com/office/drawing/2014/main" val="2249402744"/>
                  </a:ext>
                </a:extLst>
              </a:tr>
              <a:tr h="0">
                <a:tc>
                  <a:txBody>
                    <a:bodyPr/>
                    <a:lstStyle/>
                    <a:p>
                      <a:pPr algn="r"/>
                      <a:r>
                        <a:rPr lang="en-JP" sz="1400" dirty="0"/>
                        <a:t>11</a:t>
                      </a:r>
                    </a:p>
                  </a:txBody>
                  <a:tcPr/>
                </a:tc>
                <a:tc>
                  <a:txBody>
                    <a:bodyPr/>
                    <a:lstStyle/>
                    <a:p>
                      <a:r>
                        <a:rPr lang="en-JP" sz="1400" dirty="0"/>
                        <a:t>パターンマッチング</a:t>
                      </a:r>
                      <a:r>
                        <a:rPr lang="ja-JP" altLang="en-US" sz="1400"/>
                        <a:t> </a:t>
                      </a:r>
                      <a:r>
                        <a:rPr lang="en-US" altLang="ja-JP" sz="1400" dirty="0"/>
                        <a:t>(</a:t>
                      </a:r>
                      <a:r>
                        <a:rPr lang="ja-JP" altLang="en-US" sz="1400"/>
                        <a:t>正規表現</a:t>
                      </a:r>
                      <a:r>
                        <a:rPr lang="en-US" altLang="ja-JP" sz="1400" dirty="0"/>
                        <a:t>, etc.)</a:t>
                      </a:r>
                      <a:endParaRPr lang="en-JP" sz="1400" dirty="0"/>
                    </a:p>
                  </a:txBody>
                  <a:tcPr/>
                </a:tc>
                <a:tc>
                  <a:txBody>
                    <a:bodyPr/>
                    <a:lstStyle/>
                    <a:p>
                      <a:r>
                        <a:rPr lang="en-JP" sz="1400" dirty="0"/>
                        <a:t>データの定義, マッチ</a:t>
                      </a:r>
                      <a:r>
                        <a:rPr lang="en-US" altLang="ja-JP" sz="1400" dirty="0"/>
                        <a:t>/</a:t>
                      </a:r>
                      <a:r>
                        <a:rPr lang="ja-JP" altLang="en-US" sz="1400"/>
                        <a:t>アンマッチに関する説明</a:t>
                      </a:r>
                      <a:endParaRPr lang="en-JP" sz="1400" dirty="0"/>
                    </a:p>
                  </a:txBody>
                  <a:tcPr/>
                </a:tc>
                <a:tc>
                  <a:txBody>
                    <a:bodyPr/>
                    <a:lstStyle/>
                    <a:p>
                      <a:r>
                        <a:rPr lang="en-JP" sz="1400" dirty="0"/>
                        <a:t>○</a:t>
                      </a:r>
                    </a:p>
                  </a:txBody>
                  <a:tcPr/>
                </a:tc>
                <a:extLst>
                  <a:ext uri="{0D108BD9-81ED-4DB2-BD59-A6C34878D82A}">
                    <a16:rowId xmlns:a16="http://schemas.microsoft.com/office/drawing/2014/main" val="2050081784"/>
                  </a:ext>
                </a:extLst>
              </a:tr>
              <a:tr h="0">
                <a:tc>
                  <a:txBody>
                    <a:bodyPr/>
                    <a:lstStyle/>
                    <a:p>
                      <a:pPr algn="r"/>
                      <a:r>
                        <a:rPr lang="en-JP" sz="1400" dirty="0"/>
                        <a:t>12</a:t>
                      </a:r>
                    </a:p>
                  </a:txBody>
                  <a:tcPr/>
                </a:tc>
                <a:tc>
                  <a:txBody>
                    <a:bodyPr/>
                    <a:lstStyle/>
                    <a:p>
                      <a:r>
                        <a:rPr lang="en-JP" sz="1400" dirty="0"/>
                        <a:t>クエリ言語 (SQL, KQL, etc.)</a:t>
                      </a:r>
                    </a:p>
                  </a:txBody>
                  <a:tcPr/>
                </a:tc>
                <a:tc>
                  <a:txBody>
                    <a:bodyPr/>
                    <a:lstStyle/>
                    <a:p>
                      <a:r>
                        <a:rPr lang="en-JP" sz="1400" dirty="0"/>
                        <a:t>データベース定義, ER図, クエリの説明</a:t>
                      </a:r>
                    </a:p>
                  </a:txBody>
                  <a:tcPr/>
                </a:tc>
                <a:tc>
                  <a:txBody>
                    <a:bodyPr/>
                    <a:lstStyle/>
                    <a:p>
                      <a:r>
                        <a:rPr lang="en-JP" sz="1400" dirty="0"/>
                        <a:t>○</a:t>
                      </a:r>
                    </a:p>
                  </a:txBody>
                  <a:tcPr/>
                </a:tc>
                <a:extLst>
                  <a:ext uri="{0D108BD9-81ED-4DB2-BD59-A6C34878D82A}">
                    <a16:rowId xmlns:a16="http://schemas.microsoft.com/office/drawing/2014/main" val="1456707831"/>
                  </a:ext>
                </a:extLst>
              </a:tr>
              <a:tr h="0">
                <a:tc>
                  <a:txBody>
                    <a:bodyPr/>
                    <a:lstStyle/>
                    <a:p>
                      <a:pPr algn="r"/>
                      <a:r>
                        <a:rPr lang="en-JP" sz="1400" dirty="0"/>
                        <a:t>13</a:t>
                      </a:r>
                    </a:p>
                  </a:txBody>
                  <a:tcPr/>
                </a:tc>
                <a:tc>
                  <a:txBody>
                    <a:bodyPr/>
                    <a:lstStyle/>
                    <a:p>
                      <a:r>
                        <a:rPr lang="en-JP" sz="1400" dirty="0"/>
                        <a:t>HTML埋め込み</a:t>
                      </a:r>
                      <a:r>
                        <a:rPr lang="ja-JP" altLang="en-US" sz="1400"/>
                        <a:t> </a:t>
                      </a:r>
                      <a:r>
                        <a:rPr lang="en-US" altLang="ja-JP" sz="1400" dirty="0"/>
                        <a:t>(</a:t>
                      </a:r>
                      <a:r>
                        <a:rPr lang="en-US" altLang="ja-JP" sz="1400" dirty="0" err="1"/>
                        <a:t>erb</a:t>
                      </a:r>
                      <a:r>
                        <a:rPr lang="en-US" altLang="ja-JP" sz="1400" dirty="0"/>
                        <a:t>, etc.)</a:t>
                      </a:r>
                      <a:endParaRPr lang="en-JP" sz="1400" dirty="0"/>
                    </a:p>
                  </a:txBody>
                  <a:tcPr/>
                </a:tc>
                <a:tc>
                  <a:txBody>
                    <a:bodyPr/>
                    <a:lstStyle/>
                    <a:p>
                      <a:r>
                        <a:rPr lang="en-JP" sz="1400" dirty="0"/>
                        <a:t>HTML部分とコード部分の説明</a:t>
                      </a:r>
                    </a:p>
                  </a:txBody>
                  <a:tcPr/>
                </a:tc>
                <a:tc>
                  <a:txBody>
                    <a:bodyPr/>
                    <a:lstStyle/>
                    <a:p>
                      <a:r>
                        <a:rPr lang="en-JP" sz="1400" dirty="0"/>
                        <a:t>×</a:t>
                      </a:r>
                    </a:p>
                  </a:txBody>
                  <a:tcPr/>
                </a:tc>
                <a:extLst>
                  <a:ext uri="{0D108BD9-81ED-4DB2-BD59-A6C34878D82A}">
                    <a16:rowId xmlns:a16="http://schemas.microsoft.com/office/drawing/2014/main" val="369117501"/>
                  </a:ext>
                </a:extLst>
              </a:tr>
              <a:tr h="0">
                <a:tc>
                  <a:txBody>
                    <a:bodyPr/>
                    <a:lstStyle/>
                    <a:p>
                      <a:pPr algn="r"/>
                      <a:r>
                        <a:rPr lang="en-JP" sz="1400" dirty="0"/>
                        <a:t>14</a:t>
                      </a:r>
                    </a:p>
                  </a:txBody>
                  <a:tcPr/>
                </a:tc>
                <a:tc>
                  <a:txBody>
                    <a:bodyPr/>
                    <a:lstStyle/>
                    <a:p>
                      <a:r>
                        <a:rPr lang="en-JP" sz="1400" dirty="0"/>
                        <a:t>宣言型ファイル (CSS, Dockerfile, configure.ac, etc.)</a:t>
                      </a:r>
                    </a:p>
                  </a:txBody>
                  <a:tcPr/>
                </a:tc>
                <a:tc>
                  <a:txBody>
                    <a:bodyPr/>
                    <a:lstStyle/>
                    <a:p>
                      <a:r>
                        <a:rPr lang="en-JP" sz="1400" dirty="0"/>
                        <a:t>各種説明</a:t>
                      </a:r>
                    </a:p>
                  </a:txBody>
                  <a:tcPr/>
                </a:tc>
                <a:tc>
                  <a:txBody>
                    <a:bodyPr/>
                    <a:lstStyle/>
                    <a:p>
                      <a:r>
                        <a:rPr lang="en-JP" sz="1400" dirty="0"/>
                        <a:t>×</a:t>
                      </a:r>
                    </a:p>
                  </a:txBody>
                  <a:tcPr/>
                </a:tc>
                <a:extLst>
                  <a:ext uri="{0D108BD9-81ED-4DB2-BD59-A6C34878D82A}">
                    <a16:rowId xmlns:a16="http://schemas.microsoft.com/office/drawing/2014/main" val="4255912296"/>
                  </a:ext>
                </a:extLst>
              </a:tr>
              <a:tr h="370840">
                <a:tc>
                  <a:txBody>
                    <a:bodyPr/>
                    <a:lstStyle/>
                    <a:p>
                      <a:pPr algn="r"/>
                      <a:r>
                        <a:rPr lang="en-JP" sz="1400" dirty="0"/>
                        <a:t>15</a:t>
                      </a:r>
                    </a:p>
                  </a:txBody>
                  <a:tcPr/>
                </a:tc>
                <a:tc>
                  <a:txBody>
                    <a:bodyPr/>
                    <a:lstStyle/>
                    <a:p>
                      <a:r>
                        <a:rPr lang="ja-JP" altLang="en-US" sz="1400"/>
                        <a:t>コードレビュー</a:t>
                      </a:r>
                    </a:p>
                  </a:txBody>
                  <a:tcPr/>
                </a:tc>
                <a:tc>
                  <a:txBody>
                    <a:bodyPr/>
                    <a:lstStyle/>
                    <a:p>
                      <a:r>
                        <a:rPr lang="en-JP" sz="1400" dirty="0"/>
                        <a:t>コード, テストコード</a:t>
                      </a:r>
                    </a:p>
                  </a:txBody>
                  <a:tcPr/>
                </a:tc>
                <a:tc>
                  <a:txBody>
                    <a:bodyPr/>
                    <a:lstStyle/>
                    <a:p>
                      <a:r>
                        <a:rPr lang="en-JP" sz="1400" dirty="0"/>
                        <a:t>×</a:t>
                      </a:r>
                    </a:p>
                  </a:txBody>
                  <a:tcPr/>
                </a:tc>
                <a:extLst>
                  <a:ext uri="{0D108BD9-81ED-4DB2-BD59-A6C34878D82A}">
                    <a16:rowId xmlns:a16="http://schemas.microsoft.com/office/drawing/2014/main" val="1815563245"/>
                  </a:ext>
                </a:extLst>
              </a:tr>
              <a:tr h="370840">
                <a:tc>
                  <a:txBody>
                    <a:bodyPr/>
                    <a:lstStyle/>
                    <a:p>
                      <a:pPr algn="r"/>
                      <a:r>
                        <a:rPr lang="en-JP" sz="1400" dirty="0"/>
                        <a:t>16</a:t>
                      </a:r>
                    </a:p>
                  </a:txBody>
                  <a:tcPr/>
                </a:tc>
                <a:tc>
                  <a:txBody>
                    <a:bodyPr/>
                    <a:lstStyle/>
                    <a:p>
                      <a:r>
                        <a:rPr lang="ja-JP" altLang="en-US" sz="1400"/>
                        <a:t>ドキュメント </a:t>
                      </a:r>
                      <a:r>
                        <a:rPr lang="en-US" altLang="ja-JP" sz="1400" dirty="0"/>
                        <a:t>(</a:t>
                      </a:r>
                      <a:r>
                        <a:rPr lang="ja-JP" altLang="en-US" sz="1400"/>
                        <a:t>仕様</a:t>
                      </a:r>
                      <a:r>
                        <a:rPr lang="en-US" altLang="ja-JP" sz="1400" dirty="0"/>
                        <a:t>, </a:t>
                      </a:r>
                      <a:r>
                        <a:rPr lang="ja-JP" altLang="en-US" sz="1400"/>
                        <a:t>基本設計</a:t>
                      </a:r>
                      <a:r>
                        <a:rPr lang="en-US" altLang="ja-JP" sz="1400" dirty="0"/>
                        <a:t>(</a:t>
                      </a:r>
                      <a:r>
                        <a:rPr lang="en-US" altLang="ja-JP" sz="1400" dirty="0" err="1"/>
                        <a:t>OpenAPI</a:t>
                      </a:r>
                      <a:r>
                        <a:rPr lang="ja-JP" altLang="en-US" sz="1400"/>
                        <a:t>仕様</a:t>
                      </a:r>
                      <a:r>
                        <a:rPr lang="en-US" altLang="ja-JP" sz="1400" dirty="0"/>
                        <a:t>, </a:t>
                      </a:r>
                      <a:r>
                        <a:rPr lang="en-US" altLang="ja-JP" sz="1400" dirty="0" err="1"/>
                        <a:t>PlantUML</a:t>
                      </a:r>
                      <a:r>
                        <a:rPr lang="ja-JP" altLang="en-US" sz="1400"/>
                        <a:t>含む</a:t>
                      </a:r>
                      <a:r>
                        <a:rPr lang="en-US" altLang="ja-JP" sz="1400" dirty="0"/>
                        <a:t>), </a:t>
                      </a:r>
                      <a:r>
                        <a:rPr lang="ja-JP" altLang="en-US" sz="1400"/>
                        <a:t>詳細設計</a:t>
                      </a:r>
                      <a:r>
                        <a:rPr lang="en-US" altLang="ja-JP" sz="1400" dirty="0"/>
                        <a:t>, </a:t>
                      </a:r>
                      <a:r>
                        <a:rPr lang="ja-JP" altLang="en-US" sz="1400"/>
                        <a:t>テスト項目</a:t>
                      </a:r>
                      <a:r>
                        <a:rPr lang="en-US" altLang="ja-JP" sz="1400" dirty="0"/>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400"/>
                        <a:t>ドキュメント </a:t>
                      </a:r>
                      <a:r>
                        <a:rPr lang="en-US" altLang="ja-JP" sz="1400" dirty="0"/>
                        <a:t>(</a:t>
                      </a:r>
                      <a:r>
                        <a:rPr lang="ja-JP" altLang="en-US" sz="1400"/>
                        <a:t>仕様</a:t>
                      </a:r>
                      <a:r>
                        <a:rPr lang="en-US" altLang="ja-JP" sz="1400" dirty="0"/>
                        <a:t>, </a:t>
                      </a:r>
                      <a:r>
                        <a:rPr lang="ja-JP" altLang="en-US" sz="1400"/>
                        <a:t>基本設計</a:t>
                      </a:r>
                      <a:r>
                        <a:rPr lang="en-US" altLang="ja-JP" sz="1400" dirty="0"/>
                        <a:t>(</a:t>
                      </a:r>
                      <a:r>
                        <a:rPr lang="en-US" altLang="ja-JP" sz="1400" dirty="0" err="1"/>
                        <a:t>OpenAPI</a:t>
                      </a:r>
                      <a:r>
                        <a:rPr lang="ja-JP" altLang="en-US" sz="1400"/>
                        <a:t>仕様</a:t>
                      </a:r>
                      <a:r>
                        <a:rPr lang="en-US" altLang="ja-JP" sz="1400" dirty="0"/>
                        <a:t>, </a:t>
                      </a:r>
                      <a:r>
                        <a:rPr lang="en-US" altLang="ja-JP" sz="1400" dirty="0" err="1"/>
                        <a:t>PlantUML</a:t>
                      </a:r>
                      <a:r>
                        <a:rPr lang="ja-JP" altLang="en-US" sz="1400"/>
                        <a:t>含む</a:t>
                      </a:r>
                      <a:r>
                        <a:rPr lang="en-US" altLang="ja-JP" sz="1400" dirty="0"/>
                        <a:t>), </a:t>
                      </a:r>
                      <a:r>
                        <a:rPr lang="ja-JP" altLang="en-US" sz="1400"/>
                        <a:t>詳細設計</a:t>
                      </a:r>
                      <a:r>
                        <a:rPr lang="en-US" altLang="ja-JP" sz="1400" dirty="0"/>
                        <a:t>, </a:t>
                      </a:r>
                      <a:r>
                        <a:rPr lang="ja-JP" altLang="en-US" sz="1400"/>
                        <a:t>テスト項目</a:t>
                      </a:r>
                      <a:r>
                        <a:rPr lang="en-US" altLang="ja-JP" sz="1400" dirty="0"/>
                        <a:t>), </a:t>
                      </a:r>
                      <a:r>
                        <a:rPr lang="ja-JP" altLang="en-US" sz="1400"/>
                        <a:t>テストコード</a:t>
                      </a:r>
                      <a:endParaRPr lang="en-US" altLang="ja-JP" sz="1400" dirty="0"/>
                    </a:p>
                  </a:txBody>
                  <a:tcPr/>
                </a:tc>
                <a:tc>
                  <a:txBody>
                    <a:bodyPr/>
                    <a:lstStyle/>
                    <a:p>
                      <a:r>
                        <a:rPr lang="en-JP" sz="1400" dirty="0"/>
                        <a:t>×</a:t>
                      </a:r>
                    </a:p>
                  </a:txBody>
                  <a:tcPr/>
                </a:tc>
                <a:extLst>
                  <a:ext uri="{0D108BD9-81ED-4DB2-BD59-A6C34878D82A}">
                    <a16:rowId xmlns:a16="http://schemas.microsoft.com/office/drawing/2014/main" val="3384217116"/>
                  </a:ext>
                </a:extLst>
              </a:tr>
            </a:tbl>
          </a:graphicData>
        </a:graphic>
      </p:graphicFrame>
      <p:sp>
        <p:nvSpPr>
          <p:cNvPr id="8" name="Rectangle 7">
            <a:extLst>
              <a:ext uri="{FF2B5EF4-FFF2-40B4-BE49-F238E27FC236}">
                <a16:creationId xmlns:a16="http://schemas.microsoft.com/office/drawing/2014/main" id="{CE3EAD65-AA2E-DB88-5E29-D0A05A79A7F3}"/>
              </a:ext>
            </a:extLst>
          </p:cNvPr>
          <p:cNvSpPr/>
          <p:nvPr/>
        </p:nvSpPr>
        <p:spPr bwMode="auto">
          <a:xfrm>
            <a:off x="465138" y="1643933"/>
            <a:ext cx="11363339" cy="897932"/>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AF14EA58-AB16-4856-B2E9-E92BE4E82351}"/>
              </a:ext>
            </a:extLst>
          </p:cNvPr>
          <p:cNvSpPr/>
          <p:nvPr/>
        </p:nvSpPr>
        <p:spPr bwMode="auto">
          <a:xfrm>
            <a:off x="465138" y="4362274"/>
            <a:ext cx="11363339" cy="943942"/>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6302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8D551-42B5-237A-2B76-E50FB0FAC8F0}"/>
              </a:ext>
            </a:extLst>
          </p:cNvPr>
          <p:cNvSpPr>
            <a:spLocks noGrp="1"/>
          </p:cNvSpPr>
          <p:nvPr>
            <p:ph type="body" sz="quarter" idx="10"/>
          </p:nvPr>
        </p:nvSpPr>
        <p:spPr>
          <a:xfrm>
            <a:off x="841762" y="2836948"/>
            <a:ext cx="6190410" cy="968278"/>
          </a:xfrm>
        </p:spPr>
        <p:txBody>
          <a:bodyPr anchor="ctr" anchorCtr="0"/>
          <a:lstStyle/>
          <a:p>
            <a:pPr marL="0" indent="0">
              <a:buNone/>
            </a:pPr>
            <a:r>
              <a:rPr lang="en-US" altLang="ja-JP" sz="4000" dirty="0"/>
              <a:t>AI </a:t>
            </a:r>
            <a:r>
              <a:rPr lang="ja-JP" altLang="en-US" sz="4000"/>
              <a:t>はつよつよプログラマの</a:t>
            </a:r>
            <a:endParaRPr lang="en-US" altLang="ja-JP" sz="4000" dirty="0"/>
          </a:p>
          <a:p>
            <a:pPr marL="0" indent="0">
              <a:buNone/>
            </a:pPr>
            <a:endParaRPr lang="en-US" altLang="ja-JP" sz="4000" dirty="0"/>
          </a:p>
          <a:p>
            <a:pPr marL="0" indent="0">
              <a:buNone/>
            </a:pPr>
            <a:r>
              <a:rPr lang="ja-JP" altLang="en-US" sz="4000"/>
              <a:t>夢を見るか？</a:t>
            </a:r>
            <a:endParaRPr lang="en-JP" sz="4000" dirty="0"/>
          </a:p>
        </p:txBody>
      </p:sp>
      <p:sp>
        <p:nvSpPr>
          <p:cNvPr id="4" name="TextBox 3">
            <a:extLst>
              <a:ext uri="{FF2B5EF4-FFF2-40B4-BE49-F238E27FC236}">
                <a16:creationId xmlns:a16="http://schemas.microsoft.com/office/drawing/2014/main" id="{38240CA4-0386-23B3-F852-89DE464C4530}"/>
              </a:ext>
            </a:extLst>
          </p:cNvPr>
          <p:cNvSpPr txBox="1"/>
          <p:nvPr/>
        </p:nvSpPr>
        <p:spPr>
          <a:xfrm>
            <a:off x="1073916" y="4081953"/>
            <a:ext cx="4889352" cy="572464"/>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JP" sz="2000" dirty="0">
                <a:gradFill>
                  <a:gsLst>
                    <a:gs pos="2917">
                      <a:schemeClr val="tx1"/>
                    </a:gs>
                    <a:gs pos="30000">
                      <a:schemeClr val="tx1"/>
                    </a:gs>
                  </a:gsLst>
                  <a:lin ang="5400000" scaled="0"/>
                </a:gradFill>
              </a:rPr>
              <a:t>Do AI Dream of programming masters ?</a:t>
            </a:r>
          </a:p>
        </p:txBody>
      </p:sp>
      <p:pic>
        <p:nvPicPr>
          <p:cNvPr id="1028" name="Picture 4" descr="Top 10 Best Programmers In The World Of All Time">
            <a:extLst>
              <a:ext uri="{FF2B5EF4-FFF2-40B4-BE49-F238E27FC236}">
                <a16:creationId xmlns:a16="http://schemas.microsoft.com/office/drawing/2014/main" id="{3AE6329F-8A53-5A6B-CA60-91D16E4DE7AB}"/>
              </a:ext>
            </a:extLst>
          </p:cNvPr>
          <p:cNvPicPr>
            <a:picLocks noChangeAspect="1" noChangeArrowheads="1"/>
          </p:cNvPicPr>
          <p:nvPr/>
        </p:nvPicPr>
        <p:blipFill rotWithShape="1">
          <a:blip r:embed="rId2">
            <a:biLevel thresh="50000"/>
            <a:extLst>
              <a:ext uri="{28A0092B-C50C-407E-A947-70E740481C1C}">
                <a14:useLocalDpi xmlns:a14="http://schemas.microsoft.com/office/drawing/2010/main" val="0"/>
              </a:ext>
            </a:extLst>
          </a:blip>
          <a:srcRect/>
          <a:stretch/>
        </p:blipFill>
        <p:spPr bwMode="auto">
          <a:xfrm>
            <a:off x="7203386" y="0"/>
            <a:ext cx="1749600"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p 10 Best Programmers In The World Of All Time">
            <a:extLst>
              <a:ext uri="{FF2B5EF4-FFF2-40B4-BE49-F238E27FC236}">
                <a16:creationId xmlns:a16="http://schemas.microsoft.com/office/drawing/2014/main" id="{03302AFB-A32B-891E-A143-282D57479038}"/>
              </a:ext>
            </a:extLst>
          </p:cNvPr>
          <p:cNvPicPr>
            <a:picLocks noChangeAspect="1" noChangeArrowheads="1"/>
          </p:cNvPicPr>
          <p:nvPr/>
        </p:nvPicPr>
        <p:blipFill rotWithShape="1">
          <a:blip r:embed="rId3">
            <a:biLevel thresh="50000"/>
            <a:extLst>
              <a:ext uri="{28A0092B-C50C-407E-A947-70E740481C1C}">
                <a14:useLocalDpi xmlns:a14="http://schemas.microsoft.com/office/drawing/2010/main" val="0"/>
              </a:ext>
            </a:extLst>
          </a:blip>
          <a:srcRect l="10365" t="1" r="11443" b="21029"/>
          <a:stretch/>
        </p:blipFill>
        <p:spPr bwMode="auto">
          <a:xfrm>
            <a:off x="10702800" y="4968"/>
            <a:ext cx="1732302"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p 10 Best Programmers In The World Of All Time">
            <a:extLst>
              <a:ext uri="{FF2B5EF4-FFF2-40B4-BE49-F238E27FC236}">
                <a16:creationId xmlns:a16="http://schemas.microsoft.com/office/drawing/2014/main" id="{891EE6D0-5A2B-EBA1-D731-8252C7707838}"/>
              </a:ext>
            </a:extLst>
          </p:cNvPr>
          <p:cNvPicPr>
            <a:picLocks noChangeAspect="1" noChangeArrowheads="1"/>
          </p:cNvPicPr>
          <p:nvPr/>
        </p:nvPicPr>
        <p:blipFill rotWithShape="1">
          <a:blip r:embed="rId4">
            <a:biLevel thresh="50000"/>
            <a:extLst>
              <a:ext uri="{28A0092B-C50C-407E-A947-70E740481C1C}">
                <a14:useLocalDpi xmlns:a14="http://schemas.microsoft.com/office/drawing/2010/main" val="0"/>
              </a:ext>
            </a:extLst>
          </a:blip>
          <a:srcRect/>
          <a:stretch/>
        </p:blipFill>
        <p:spPr bwMode="auto">
          <a:xfrm>
            <a:off x="8952986" y="0"/>
            <a:ext cx="1749600"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op 10 Best Programmers In The World Of All Time">
            <a:extLst>
              <a:ext uri="{FF2B5EF4-FFF2-40B4-BE49-F238E27FC236}">
                <a16:creationId xmlns:a16="http://schemas.microsoft.com/office/drawing/2014/main" id="{B47D611B-08D2-0995-EBF7-2349E6E12BF1}"/>
              </a:ext>
            </a:extLst>
          </p:cNvPr>
          <p:cNvPicPr>
            <a:picLocks noChangeAspect="1" noChangeArrowheads="1"/>
          </p:cNvPicPr>
          <p:nvPr/>
        </p:nvPicPr>
        <p:blipFill rotWithShape="1">
          <a:blip r:embed="rId5">
            <a:biLevel thresh="50000"/>
            <a:extLst>
              <a:ext uri="{28A0092B-C50C-407E-A947-70E740481C1C}">
                <a14:useLocalDpi xmlns:a14="http://schemas.microsoft.com/office/drawing/2010/main" val="0"/>
              </a:ext>
            </a:extLst>
          </a:blip>
          <a:srcRect/>
          <a:stretch/>
        </p:blipFill>
        <p:spPr bwMode="auto">
          <a:xfrm>
            <a:off x="7203814" y="1747662"/>
            <a:ext cx="1749600"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op 10 Best Programmers In The World Of All Time">
            <a:extLst>
              <a:ext uri="{FF2B5EF4-FFF2-40B4-BE49-F238E27FC236}">
                <a16:creationId xmlns:a16="http://schemas.microsoft.com/office/drawing/2014/main" id="{E882F54D-81AE-00F4-7FD3-4F74E65CE113}"/>
              </a:ext>
            </a:extLst>
          </p:cNvPr>
          <p:cNvPicPr>
            <a:picLocks noChangeAspect="1" noChangeArrowheads="1"/>
          </p:cNvPicPr>
          <p:nvPr/>
        </p:nvPicPr>
        <p:blipFill rotWithShape="1">
          <a:blip r:embed="rId6">
            <a:biLevel thresh="50000"/>
            <a:extLst>
              <a:ext uri="{28A0092B-C50C-407E-A947-70E740481C1C}">
                <a14:useLocalDpi xmlns:a14="http://schemas.microsoft.com/office/drawing/2010/main" val="0"/>
              </a:ext>
            </a:extLst>
          </a:blip>
          <a:srcRect/>
          <a:stretch/>
        </p:blipFill>
        <p:spPr bwMode="auto">
          <a:xfrm>
            <a:off x="8953414" y="1747662"/>
            <a:ext cx="1749600"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op 10 Best Programmers In The World Of All Time">
            <a:extLst>
              <a:ext uri="{FF2B5EF4-FFF2-40B4-BE49-F238E27FC236}">
                <a16:creationId xmlns:a16="http://schemas.microsoft.com/office/drawing/2014/main" id="{2DEA829C-5663-42F1-4E47-843C5C0C4427}"/>
              </a:ext>
            </a:extLst>
          </p:cNvPr>
          <p:cNvPicPr>
            <a:picLocks noChangeAspect="1" noChangeArrowheads="1"/>
          </p:cNvPicPr>
          <p:nvPr/>
        </p:nvPicPr>
        <p:blipFill rotWithShape="1">
          <a:blip r:embed="rId7">
            <a:biLevel thresh="50000"/>
            <a:extLst>
              <a:ext uri="{28A0092B-C50C-407E-A947-70E740481C1C}">
                <a14:useLocalDpi xmlns:a14="http://schemas.microsoft.com/office/drawing/2010/main" val="0"/>
              </a:ext>
            </a:extLst>
          </a:blip>
          <a:srcRect/>
          <a:stretch/>
        </p:blipFill>
        <p:spPr bwMode="auto">
          <a:xfrm>
            <a:off x="7203814" y="3495324"/>
            <a:ext cx="1749600"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p 10 Best Programmers In The World Of All Time">
            <a:extLst>
              <a:ext uri="{FF2B5EF4-FFF2-40B4-BE49-F238E27FC236}">
                <a16:creationId xmlns:a16="http://schemas.microsoft.com/office/drawing/2014/main" id="{9E10D828-C3A4-3168-05A2-AC8D73DAA7B5}"/>
              </a:ext>
            </a:extLst>
          </p:cNvPr>
          <p:cNvPicPr>
            <a:picLocks noChangeAspect="1" noChangeArrowheads="1"/>
          </p:cNvPicPr>
          <p:nvPr/>
        </p:nvPicPr>
        <p:blipFill rotWithShape="1">
          <a:blip r:embed="rId8">
            <a:biLevel thresh="50000"/>
            <a:extLst>
              <a:ext uri="{28A0092B-C50C-407E-A947-70E740481C1C}">
                <a14:useLocalDpi xmlns:a14="http://schemas.microsoft.com/office/drawing/2010/main" val="0"/>
              </a:ext>
            </a:extLst>
          </a:blip>
          <a:srcRect/>
          <a:stretch/>
        </p:blipFill>
        <p:spPr bwMode="auto">
          <a:xfrm>
            <a:off x="8952986" y="3493385"/>
            <a:ext cx="1749600"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op 10 Best Programmers In The World Of All Time">
            <a:extLst>
              <a:ext uri="{FF2B5EF4-FFF2-40B4-BE49-F238E27FC236}">
                <a16:creationId xmlns:a16="http://schemas.microsoft.com/office/drawing/2014/main" id="{32E89CEE-F942-543C-0462-B1AEBAC466F6}"/>
              </a:ext>
            </a:extLst>
          </p:cNvPr>
          <p:cNvPicPr>
            <a:picLocks noChangeAspect="1" noChangeArrowheads="1"/>
          </p:cNvPicPr>
          <p:nvPr/>
        </p:nvPicPr>
        <p:blipFill rotWithShape="1">
          <a:blip r:embed="rId9">
            <a:biLevel thresh="50000"/>
            <a:extLst>
              <a:ext uri="{28A0092B-C50C-407E-A947-70E740481C1C}">
                <a14:useLocalDpi xmlns:a14="http://schemas.microsoft.com/office/drawing/2010/main" val="0"/>
              </a:ext>
            </a:extLst>
          </a:blip>
          <a:srcRect/>
          <a:stretch/>
        </p:blipFill>
        <p:spPr bwMode="auto">
          <a:xfrm>
            <a:off x="10684646" y="3495324"/>
            <a:ext cx="1749600"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op 10 Best Programmers In The World Of All Time">
            <a:extLst>
              <a:ext uri="{FF2B5EF4-FFF2-40B4-BE49-F238E27FC236}">
                <a16:creationId xmlns:a16="http://schemas.microsoft.com/office/drawing/2014/main" id="{ED146E1D-DF62-CEB3-90CF-079E4CC0ADAC}"/>
              </a:ext>
            </a:extLst>
          </p:cNvPr>
          <p:cNvPicPr>
            <a:picLocks noChangeAspect="1" noChangeArrowheads="1"/>
          </p:cNvPicPr>
          <p:nvPr/>
        </p:nvPicPr>
        <p:blipFill rotWithShape="1">
          <a:blip r:embed="rId10">
            <a:biLevel thresh="50000"/>
            <a:extLst>
              <a:ext uri="{28A0092B-C50C-407E-A947-70E740481C1C}">
                <a14:useLocalDpi xmlns:a14="http://schemas.microsoft.com/office/drawing/2010/main" val="0"/>
              </a:ext>
            </a:extLst>
          </a:blip>
          <a:srcRect/>
          <a:stretch/>
        </p:blipFill>
        <p:spPr bwMode="auto">
          <a:xfrm>
            <a:off x="10702158" y="1750692"/>
            <a:ext cx="1749600"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nders Hejlsberg">
            <a:extLst>
              <a:ext uri="{FF2B5EF4-FFF2-40B4-BE49-F238E27FC236}">
                <a16:creationId xmlns:a16="http://schemas.microsoft.com/office/drawing/2014/main" id="{573980EB-4523-661A-A4DA-4F6174D3C588}"/>
              </a:ext>
            </a:extLst>
          </p:cNvPr>
          <p:cNvPicPr>
            <a:picLocks noChangeAspect="1" noChangeArrowheads="1"/>
          </p:cNvPicPr>
          <p:nvPr/>
        </p:nvPicPr>
        <p:blipFill rotWithShape="1">
          <a:blip r:embed="rId11">
            <a:biLevel thresh="50000"/>
            <a:extLst>
              <a:ext uri="{28A0092B-C50C-407E-A947-70E740481C1C}">
                <a14:useLocalDpi xmlns:a14="http://schemas.microsoft.com/office/drawing/2010/main" val="0"/>
              </a:ext>
            </a:extLst>
          </a:blip>
          <a:srcRect r="-6" b="26880"/>
          <a:stretch/>
        </p:blipFill>
        <p:spPr bwMode="auto">
          <a:xfrm>
            <a:off x="7203386" y="5244924"/>
            <a:ext cx="1749172" cy="174917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im Berners-Lee">
            <a:extLst>
              <a:ext uri="{FF2B5EF4-FFF2-40B4-BE49-F238E27FC236}">
                <a16:creationId xmlns:a16="http://schemas.microsoft.com/office/drawing/2014/main" id="{85E713AB-178F-A82A-E302-C1F334EAC6AC}"/>
              </a:ext>
            </a:extLst>
          </p:cNvPr>
          <p:cNvPicPr>
            <a:picLocks noChangeAspect="1" noChangeArrowheads="1"/>
          </p:cNvPicPr>
          <p:nvPr/>
        </p:nvPicPr>
        <p:blipFill rotWithShape="1">
          <a:blip r:embed="rId12">
            <a:biLevel thresh="50000"/>
            <a:extLst>
              <a:ext uri="{28A0092B-C50C-407E-A947-70E740481C1C}">
                <a14:useLocalDpi xmlns:a14="http://schemas.microsoft.com/office/drawing/2010/main" val="0"/>
              </a:ext>
            </a:extLst>
          </a:blip>
          <a:srcRect/>
          <a:stretch/>
        </p:blipFill>
        <p:spPr bwMode="auto">
          <a:xfrm>
            <a:off x="8952986" y="5244496"/>
            <a:ext cx="1749600" cy="17496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Guido van Rossum">
            <a:extLst>
              <a:ext uri="{FF2B5EF4-FFF2-40B4-BE49-F238E27FC236}">
                <a16:creationId xmlns:a16="http://schemas.microsoft.com/office/drawing/2014/main" id="{FE40527D-1FAC-C997-CE5E-0AB7E2AF29D3}"/>
              </a:ext>
            </a:extLst>
          </p:cNvPr>
          <p:cNvPicPr>
            <a:picLocks noChangeAspect="1" noChangeArrowheads="1"/>
          </p:cNvPicPr>
          <p:nvPr/>
        </p:nvPicPr>
        <p:blipFill rotWithShape="1">
          <a:blip r:embed="rId13">
            <a:biLevel thresh="50000"/>
            <a:extLst>
              <a:ext uri="{28A0092B-C50C-407E-A947-70E740481C1C}">
                <a14:useLocalDpi xmlns:a14="http://schemas.microsoft.com/office/drawing/2010/main" val="0"/>
              </a:ext>
            </a:extLst>
          </a:blip>
          <a:srcRect l="53" t="46" r="-127" b="25847"/>
          <a:stretch/>
        </p:blipFill>
        <p:spPr bwMode="auto">
          <a:xfrm>
            <a:off x="10685502" y="5244496"/>
            <a:ext cx="1749599" cy="1749599"/>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1BC40786-E5B2-107B-8B7E-0EE4D8F53C33}"/>
              </a:ext>
            </a:extLst>
          </p:cNvPr>
          <p:cNvSpPr/>
          <p:nvPr/>
        </p:nvSpPr>
        <p:spPr bwMode="auto">
          <a:xfrm>
            <a:off x="2873002" y="1694721"/>
            <a:ext cx="1291180" cy="57246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JP" dirty="0">
                <a:solidFill>
                  <a:schemeClr val="bg1"/>
                </a:solidFill>
                <a:ea typeface="Segoe UI" pitchFamily="34" charset="0"/>
                <a:cs typeface="Segoe UI" pitchFamily="34" charset="0"/>
              </a:rPr>
              <a:t>予告編</a:t>
            </a:r>
          </a:p>
        </p:txBody>
      </p:sp>
    </p:spTree>
    <p:extLst>
      <p:ext uri="{BB962C8B-B14F-4D97-AF65-F5344CB8AC3E}">
        <p14:creationId xmlns:p14="http://schemas.microsoft.com/office/powerpoint/2010/main" val="29150183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00676-44F1-EF35-C067-3F772BCA5B95}"/>
              </a:ext>
            </a:extLst>
          </p:cNvPr>
          <p:cNvSpPr>
            <a:spLocks noGrp="1"/>
          </p:cNvSpPr>
          <p:nvPr>
            <p:ph type="title"/>
          </p:nvPr>
        </p:nvSpPr>
        <p:spPr/>
        <p:txBody>
          <a:bodyPr/>
          <a:lstStyle/>
          <a:p>
            <a:r>
              <a:rPr lang="en-JP" dirty="0"/>
              <a:t>検証: AI にテストコードを生成させ、それをパスする実装を生成させる</a:t>
            </a:r>
          </a:p>
        </p:txBody>
      </p:sp>
      <p:graphicFrame>
        <p:nvGraphicFramePr>
          <p:cNvPr id="4" name="Table 4">
            <a:extLst>
              <a:ext uri="{FF2B5EF4-FFF2-40B4-BE49-F238E27FC236}">
                <a16:creationId xmlns:a16="http://schemas.microsoft.com/office/drawing/2014/main" id="{08B0473D-D191-C899-0189-456F85066918}"/>
              </a:ext>
            </a:extLst>
          </p:cNvPr>
          <p:cNvGraphicFramePr>
            <a:graphicFrameLocks noGrp="1"/>
          </p:cNvGraphicFramePr>
          <p:nvPr>
            <p:ph type="tbl" sz="quarter" idx="10"/>
            <p:extLst>
              <p:ext uri="{D42A27DB-BD31-4B8C-83A1-F6EECF244321}">
                <p14:modId xmlns:p14="http://schemas.microsoft.com/office/powerpoint/2010/main" val="2826741127"/>
              </p:ext>
            </p:extLst>
          </p:nvPr>
        </p:nvGraphicFramePr>
        <p:xfrm>
          <a:off x="465143" y="1228740"/>
          <a:ext cx="11533181" cy="5765800"/>
        </p:xfrm>
        <a:graphic>
          <a:graphicData uri="http://schemas.openxmlformats.org/drawingml/2006/table">
            <a:tbl>
              <a:tblPr firstRow="1" bandRow="1">
                <a:tableStyleId>{073A0DAA-6AF3-43AB-8588-CEC1D06C72B9}</a:tableStyleId>
              </a:tblPr>
              <a:tblGrid>
                <a:gridCol w="382145">
                  <a:extLst>
                    <a:ext uri="{9D8B030D-6E8A-4147-A177-3AD203B41FA5}">
                      <a16:colId xmlns:a16="http://schemas.microsoft.com/office/drawing/2014/main" val="2669683951"/>
                    </a:ext>
                  </a:extLst>
                </a:gridCol>
                <a:gridCol w="906011">
                  <a:extLst>
                    <a:ext uri="{9D8B030D-6E8A-4147-A177-3AD203B41FA5}">
                      <a16:colId xmlns:a16="http://schemas.microsoft.com/office/drawing/2014/main" val="2943616301"/>
                    </a:ext>
                  </a:extLst>
                </a:gridCol>
                <a:gridCol w="721453">
                  <a:extLst>
                    <a:ext uri="{9D8B030D-6E8A-4147-A177-3AD203B41FA5}">
                      <a16:colId xmlns:a16="http://schemas.microsoft.com/office/drawing/2014/main" val="1998714102"/>
                    </a:ext>
                  </a:extLst>
                </a:gridCol>
                <a:gridCol w="1325461">
                  <a:extLst>
                    <a:ext uri="{9D8B030D-6E8A-4147-A177-3AD203B41FA5}">
                      <a16:colId xmlns:a16="http://schemas.microsoft.com/office/drawing/2014/main" val="801820852"/>
                    </a:ext>
                  </a:extLst>
                </a:gridCol>
                <a:gridCol w="1166070">
                  <a:extLst>
                    <a:ext uri="{9D8B030D-6E8A-4147-A177-3AD203B41FA5}">
                      <a16:colId xmlns:a16="http://schemas.microsoft.com/office/drawing/2014/main" val="2573125155"/>
                    </a:ext>
                  </a:extLst>
                </a:gridCol>
                <a:gridCol w="1459684">
                  <a:extLst>
                    <a:ext uri="{9D8B030D-6E8A-4147-A177-3AD203B41FA5}">
                      <a16:colId xmlns:a16="http://schemas.microsoft.com/office/drawing/2014/main" val="3098039214"/>
                    </a:ext>
                  </a:extLst>
                </a:gridCol>
                <a:gridCol w="1815269">
                  <a:extLst>
                    <a:ext uri="{9D8B030D-6E8A-4147-A177-3AD203B41FA5}">
                      <a16:colId xmlns:a16="http://schemas.microsoft.com/office/drawing/2014/main" val="3311494498"/>
                    </a:ext>
                  </a:extLst>
                </a:gridCol>
                <a:gridCol w="3757088">
                  <a:extLst>
                    <a:ext uri="{9D8B030D-6E8A-4147-A177-3AD203B41FA5}">
                      <a16:colId xmlns:a16="http://schemas.microsoft.com/office/drawing/2014/main" val="3568361270"/>
                    </a:ext>
                  </a:extLst>
                </a:gridCol>
              </a:tblGrid>
              <a:tr h="370840">
                <a:tc>
                  <a:txBody>
                    <a:bodyPr/>
                    <a:lstStyle/>
                    <a:p>
                      <a:pPr algn="r"/>
                      <a:r>
                        <a:rPr lang="en-JP" sz="1400" dirty="0"/>
                        <a:t>#</a:t>
                      </a:r>
                    </a:p>
                  </a:txBody>
                  <a:tcPr/>
                </a:tc>
                <a:tc>
                  <a:txBody>
                    <a:bodyPr/>
                    <a:lstStyle/>
                    <a:p>
                      <a:endParaRPr lang="en-JP" sz="1400" dirty="0"/>
                    </a:p>
                    <a:p>
                      <a:r>
                        <a:rPr lang="en-JP" sz="1400" dirty="0"/>
                        <a:t>インタラクション</a:t>
                      </a:r>
                    </a:p>
                  </a:txBody>
                  <a:tcPr/>
                </a:tc>
                <a:tc>
                  <a:txBody>
                    <a:bodyPr/>
                    <a:lstStyle/>
                    <a:p>
                      <a:endParaRPr lang="en-JP" sz="1400" dirty="0"/>
                    </a:p>
                    <a:p>
                      <a:r>
                        <a:rPr lang="en-JP" sz="1400" dirty="0"/>
                        <a:t>テストコード</a:t>
                      </a:r>
                    </a:p>
                  </a:txBody>
                  <a:tcPr/>
                </a:tc>
                <a:tc>
                  <a:txBody>
                    <a:bodyPr/>
                    <a:lstStyle/>
                    <a:p>
                      <a:endParaRPr lang="en-JP" sz="1400" dirty="0"/>
                    </a:p>
                    <a:p>
                      <a:r>
                        <a:rPr lang="en-JP" sz="1400" dirty="0"/>
                        <a:t>シーケンス図</a:t>
                      </a:r>
                    </a:p>
                    <a:p>
                      <a:r>
                        <a:rPr lang="en-JP" sz="1400" dirty="0"/>
                        <a:t>(PlantUML)</a:t>
                      </a:r>
                    </a:p>
                  </a:txBody>
                  <a:tcPr/>
                </a:tc>
                <a:tc>
                  <a:txBody>
                    <a:bodyPr/>
                    <a:lstStyle/>
                    <a:p>
                      <a:endParaRPr lang="en-JP" sz="1400" dirty="0"/>
                    </a:p>
                    <a:p>
                      <a:r>
                        <a:rPr lang="en-JP" sz="1400" dirty="0"/>
                        <a:t>クラス図</a:t>
                      </a:r>
                    </a:p>
                    <a:p>
                      <a:r>
                        <a:rPr lang="en-JP" sz="1400" dirty="0"/>
                        <a:t>(PlantUML)</a:t>
                      </a:r>
                    </a:p>
                  </a:txBody>
                  <a:tcPr/>
                </a:tc>
                <a:tc>
                  <a:txBody>
                    <a:bodyPr/>
                    <a:lstStyle/>
                    <a:p>
                      <a:endParaRPr lang="en-JP" sz="1400" dirty="0"/>
                    </a:p>
                    <a:p>
                      <a:r>
                        <a:rPr lang="en-JP" sz="1400" dirty="0"/>
                        <a:t>REST API 定義</a:t>
                      </a:r>
                    </a:p>
                    <a:p>
                      <a:r>
                        <a:rPr lang="en-JP" sz="1400" dirty="0"/>
                        <a:t>(OpenAPI仕様)</a:t>
                      </a:r>
                    </a:p>
                  </a:txBody>
                  <a:tcPr/>
                </a:tc>
                <a:tc>
                  <a:txBody>
                    <a:bodyPr/>
                    <a:lstStyle/>
                    <a:p>
                      <a:r>
                        <a:rPr lang="en-JP" sz="1400" dirty="0"/>
                        <a:t>出力</a:t>
                      </a:r>
                    </a:p>
                  </a:txBody>
                  <a:tcPr/>
                </a:tc>
                <a:tc>
                  <a:txBody>
                    <a:bodyPr/>
                    <a:lstStyle/>
                    <a:p>
                      <a:r>
                        <a:rPr lang="en-JP" sz="1400" dirty="0"/>
                        <a:t>結果</a:t>
                      </a:r>
                      <a:r>
                        <a:rPr lang="en-US" altLang="ja-JP" sz="1400" dirty="0"/>
                        <a:t>/</a:t>
                      </a:r>
                      <a:r>
                        <a:rPr lang="en-JP" sz="1400" dirty="0"/>
                        <a:t>評価</a:t>
                      </a:r>
                    </a:p>
                  </a:txBody>
                  <a:tcPr/>
                </a:tc>
                <a:extLst>
                  <a:ext uri="{0D108BD9-81ED-4DB2-BD59-A6C34878D82A}">
                    <a16:rowId xmlns:a16="http://schemas.microsoft.com/office/drawing/2014/main" val="654923111"/>
                  </a:ext>
                </a:extLst>
              </a:tr>
              <a:tr h="370840">
                <a:tc>
                  <a:txBody>
                    <a:bodyPr/>
                    <a:lstStyle/>
                    <a:p>
                      <a:pPr algn="r"/>
                      <a:r>
                        <a:rPr lang="en-JP" sz="1400" dirty="0"/>
                        <a:t>1</a:t>
                      </a:r>
                    </a:p>
                  </a:txBody>
                  <a:tcPr/>
                </a:tc>
                <a:tc>
                  <a:txBody>
                    <a:bodyPr/>
                    <a:lstStyle/>
                    <a:p>
                      <a:r>
                        <a:rPr lang="en-JP" sz="1400" dirty="0"/>
                        <a:t>✓</a:t>
                      </a:r>
                    </a:p>
                  </a:txBody>
                  <a:tcPr/>
                </a:tc>
                <a:tc>
                  <a:txBody>
                    <a:bodyPr/>
                    <a:lstStyle/>
                    <a:p>
                      <a:endParaRPr lang="en-JP" sz="1400"/>
                    </a:p>
                  </a:txBody>
                  <a:tcPr/>
                </a:tc>
                <a:tc>
                  <a:txBody>
                    <a:bodyPr/>
                    <a:lstStyle/>
                    <a:p>
                      <a:endParaRPr lang="en-JP" sz="1400" dirty="0"/>
                    </a:p>
                  </a:txBody>
                  <a:tcPr/>
                </a:tc>
                <a:tc>
                  <a:txBody>
                    <a:bodyPr/>
                    <a:lstStyle/>
                    <a:p>
                      <a:endParaRPr lang="en-JP" sz="1400"/>
                    </a:p>
                  </a:txBody>
                  <a:tcPr/>
                </a:tc>
                <a:tc>
                  <a:txBody>
                    <a:bodyPr/>
                    <a:lstStyle/>
                    <a:p>
                      <a:endParaRPr lang="en-JP" sz="1400"/>
                    </a:p>
                  </a:txBody>
                  <a:tcPr/>
                </a:tc>
                <a:tc>
                  <a:txBody>
                    <a:bodyPr/>
                    <a:lstStyle/>
                    <a:p>
                      <a:r>
                        <a:rPr lang="en-JP" sz="1400" dirty="0"/>
                        <a:t>テストコード</a:t>
                      </a:r>
                    </a:p>
                  </a:txBody>
                  <a:tcPr/>
                </a:tc>
                <a:tc>
                  <a:txBody>
                    <a:bodyPr/>
                    <a:lstStyle/>
                    <a:p>
                      <a:endParaRPr lang="en-JP" sz="1400" dirty="0"/>
                    </a:p>
                  </a:txBody>
                  <a:tcPr/>
                </a:tc>
                <a:extLst>
                  <a:ext uri="{0D108BD9-81ED-4DB2-BD59-A6C34878D82A}">
                    <a16:rowId xmlns:a16="http://schemas.microsoft.com/office/drawing/2014/main" val="1886016975"/>
                  </a:ext>
                </a:extLst>
              </a:tr>
              <a:tr h="370840">
                <a:tc>
                  <a:txBody>
                    <a:bodyPr/>
                    <a:lstStyle/>
                    <a:p>
                      <a:pPr algn="r"/>
                      <a:r>
                        <a:rPr lang="en-US" altLang="ja-JP" sz="1400" dirty="0"/>
                        <a:t>2</a:t>
                      </a:r>
                      <a:endParaRPr lang="en-JP" sz="1400" dirty="0"/>
                    </a:p>
                  </a:txBody>
                  <a:tcPr/>
                </a:tc>
                <a:tc>
                  <a:txBody>
                    <a:bodyPr/>
                    <a:lstStyle/>
                    <a:p>
                      <a:r>
                        <a:rPr lang="en-JP" sz="1400" dirty="0"/>
                        <a:t>✓</a:t>
                      </a:r>
                    </a:p>
                  </a:txBody>
                  <a:tcPr/>
                </a:tc>
                <a:tc>
                  <a:txBody>
                    <a:bodyPr/>
                    <a:lstStyle/>
                    <a:p>
                      <a:endParaRPr lang="en-JP" sz="1400" dirty="0"/>
                    </a:p>
                  </a:txBody>
                  <a:tcPr/>
                </a:tc>
                <a:tc>
                  <a:txBody>
                    <a:bodyPr/>
                    <a:lstStyle/>
                    <a:p>
                      <a:r>
                        <a:rPr lang="en-JP" sz="1400" dirty="0"/>
                        <a:t>✓</a:t>
                      </a:r>
                    </a:p>
                  </a:txBody>
                  <a:tcPr/>
                </a:tc>
                <a:tc>
                  <a:txBody>
                    <a:bodyPr/>
                    <a:lstStyle/>
                    <a:p>
                      <a:endParaRPr lang="en-JP" sz="1400" dirty="0"/>
                    </a:p>
                  </a:txBody>
                  <a:tcPr/>
                </a:tc>
                <a:tc>
                  <a:txBody>
                    <a:bodyPr/>
                    <a:lstStyle/>
                    <a:p>
                      <a:endParaRPr lang="en-JP" sz="1400" dirty="0"/>
                    </a:p>
                  </a:txBody>
                  <a:tcPr/>
                </a:tc>
                <a:tc>
                  <a:txBody>
                    <a:bodyPr/>
                    <a:lstStyle/>
                    <a:p>
                      <a:r>
                        <a:rPr lang="en-JP" sz="1400" dirty="0"/>
                        <a:t>テストコード</a:t>
                      </a:r>
                    </a:p>
                  </a:txBody>
                  <a:tcPr/>
                </a:tc>
                <a:tc>
                  <a:txBody>
                    <a:bodyPr/>
                    <a:lstStyle/>
                    <a:p>
                      <a:endParaRPr lang="en-JP" sz="1400" dirty="0"/>
                    </a:p>
                  </a:txBody>
                  <a:tcPr/>
                </a:tc>
                <a:extLst>
                  <a:ext uri="{0D108BD9-81ED-4DB2-BD59-A6C34878D82A}">
                    <a16:rowId xmlns:a16="http://schemas.microsoft.com/office/drawing/2014/main" val="2758208009"/>
                  </a:ext>
                </a:extLst>
              </a:tr>
              <a:tr h="370840">
                <a:tc>
                  <a:txBody>
                    <a:bodyPr/>
                    <a:lstStyle/>
                    <a:p>
                      <a:pPr algn="r"/>
                      <a:r>
                        <a:rPr lang="en-JP" sz="1400" dirty="0"/>
                        <a:t>3</a:t>
                      </a:r>
                    </a:p>
                  </a:txBody>
                  <a:tcPr/>
                </a:tc>
                <a:tc>
                  <a:txBody>
                    <a:bodyPr/>
                    <a:lstStyle/>
                    <a:p>
                      <a:r>
                        <a:rPr lang="en-JP" sz="1400" dirty="0"/>
                        <a:t>✓</a:t>
                      </a:r>
                    </a:p>
                  </a:txBody>
                  <a:tcPr/>
                </a:tc>
                <a:tc>
                  <a:txBody>
                    <a:bodyPr/>
                    <a:lstStyle/>
                    <a:p>
                      <a:endParaRPr lang="en-JP" sz="1400" dirty="0"/>
                    </a:p>
                  </a:txBody>
                  <a:tcPr/>
                </a:tc>
                <a:tc>
                  <a:txBody>
                    <a:bodyPr/>
                    <a:lstStyle/>
                    <a:p>
                      <a:endParaRPr lang="en-JP" sz="1400" dirty="0"/>
                    </a:p>
                  </a:txBody>
                  <a:tcPr/>
                </a:tc>
                <a:tc>
                  <a:txBody>
                    <a:bodyPr/>
                    <a:lstStyle/>
                    <a:p>
                      <a:r>
                        <a:rPr lang="en-JP" sz="1400" dirty="0"/>
                        <a:t>✓</a:t>
                      </a:r>
                    </a:p>
                  </a:txBody>
                  <a:tcPr/>
                </a:tc>
                <a:tc>
                  <a:txBody>
                    <a:bodyPr/>
                    <a:lstStyle/>
                    <a:p>
                      <a:endParaRPr lang="en-JP" sz="1400" dirty="0"/>
                    </a:p>
                  </a:txBody>
                  <a:tcPr/>
                </a:tc>
                <a:tc>
                  <a:txBody>
                    <a:bodyPr/>
                    <a:lstStyle/>
                    <a:p>
                      <a:r>
                        <a:rPr lang="en-JP" sz="1400" dirty="0"/>
                        <a:t>テストコード</a:t>
                      </a:r>
                    </a:p>
                  </a:txBody>
                  <a:tcPr/>
                </a:tc>
                <a:tc>
                  <a:txBody>
                    <a:bodyPr/>
                    <a:lstStyle/>
                    <a:p>
                      <a:endParaRPr lang="en-JP" sz="1400" dirty="0"/>
                    </a:p>
                  </a:txBody>
                  <a:tcPr/>
                </a:tc>
                <a:extLst>
                  <a:ext uri="{0D108BD9-81ED-4DB2-BD59-A6C34878D82A}">
                    <a16:rowId xmlns:a16="http://schemas.microsoft.com/office/drawing/2014/main" val="3682633774"/>
                  </a:ext>
                </a:extLst>
              </a:tr>
              <a:tr h="370840">
                <a:tc>
                  <a:txBody>
                    <a:bodyPr/>
                    <a:lstStyle/>
                    <a:p>
                      <a:pPr algn="r"/>
                      <a:r>
                        <a:rPr lang="en-JP" sz="1400" dirty="0"/>
                        <a:t>4</a:t>
                      </a:r>
                    </a:p>
                  </a:txBody>
                  <a:tcPr/>
                </a:tc>
                <a:tc>
                  <a:txBody>
                    <a:bodyPr/>
                    <a:lstStyle/>
                    <a:p>
                      <a:r>
                        <a:rPr lang="en-JP" sz="1400" dirty="0"/>
                        <a:t>✓</a:t>
                      </a:r>
                    </a:p>
                  </a:txBody>
                  <a:tcPr/>
                </a:tc>
                <a:tc>
                  <a:txBody>
                    <a:bodyPr/>
                    <a:lstStyle/>
                    <a:p>
                      <a:endParaRPr lang="en-JP" sz="1400" dirty="0"/>
                    </a:p>
                  </a:txBody>
                  <a:tcPr/>
                </a:tc>
                <a:tc>
                  <a:txBody>
                    <a:bodyPr/>
                    <a:lstStyle/>
                    <a:p>
                      <a:endParaRPr lang="en-JP" sz="1400" dirty="0"/>
                    </a:p>
                  </a:txBody>
                  <a:tcPr/>
                </a:tc>
                <a:tc>
                  <a:txBody>
                    <a:bodyPr/>
                    <a:lstStyle/>
                    <a:p>
                      <a:endParaRPr lang="en-JP" sz="1400" dirty="0"/>
                    </a:p>
                  </a:txBody>
                  <a:tcPr/>
                </a:tc>
                <a:tc>
                  <a:txBody>
                    <a:bodyPr/>
                    <a:lstStyle/>
                    <a:p>
                      <a:r>
                        <a:rPr lang="en-JP" sz="1400" dirty="0"/>
                        <a:t>✓</a:t>
                      </a:r>
                    </a:p>
                  </a:txBody>
                  <a:tcPr/>
                </a:tc>
                <a:tc>
                  <a:txBody>
                    <a:bodyPr/>
                    <a:lstStyle/>
                    <a:p>
                      <a:r>
                        <a:rPr lang="en-JP" sz="1400" dirty="0"/>
                        <a:t>テストコード</a:t>
                      </a:r>
                    </a:p>
                  </a:txBody>
                  <a:tcPr/>
                </a:tc>
                <a:tc>
                  <a:txBody>
                    <a:bodyPr/>
                    <a:lstStyle/>
                    <a:p>
                      <a:endParaRPr lang="en-JP" sz="1400" dirty="0"/>
                    </a:p>
                  </a:txBody>
                  <a:tcPr/>
                </a:tc>
                <a:extLst>
                  <a:ext uri="{0D108BD9-81ED-4DB2-BD59-A6C34878D82A}">
                    <a16:rowId xmlns:a16="http://schemas.microsoft.com/office/drawing/2014/main" val="4262852821"/>
                  </a:ext>
                </a:extLst>
              </a:tr>
              <a:tr h="370840">
                <a:tc>
                  <a:txBody>
                    <a:bodyPr/>
                    <a:lstStyle/>
                    <a:p>
                      <a:pPr algn="r"/>
                      <a:r>
                        <a:rPr lang="en-JP" sz="1400" dirty="0"/>
                        <a:t>5</a:t>
                      </a:r>
                    </a:p>
                  </a:txBody>
                  <a:tcPr/>
                </a:tc>
                <a:tc>
                  <a:txBody>
                    <a:bodyPr/>
                    <a:lstStyle/>
                    <a:p>
                      <a:r>
                        <a:rPr lang="en-JP" sz="1400" dirty="0"/>
                        <a:t>✓</a:t>
                      </a:r>
                    </a:p>
                  </a:txBody>
                  <a:tcPr/>
                </a:tc>
                <a:tc>
                  <a:txBody>
                    <a:bodyPr/>
                    <a:lstStyle/>
                    <a:p>
                      <a:endParaRPr lang="en-JP" sz="1400" dirty="0"/>
                    </a:p>
                  </a:txBody>
                  <a:tcPr/>
                </a:tc>
                <a:tc>
                  <a:txBody>
                    <a:bodyPr/>
                    <a:lstStyle/>
                    <a:p>
                      <a:r>
                        <a:rPr lang="en-JP" sz="1400" dirty="0"/>
                        <a:t>✓</a:t>
                      </a:r>
                    </a:p>
                  </a:txBody>
                  <a:tcPr/>
                </a:tc>
                <a:tc>
                  <a:txBody>
                    <a:bodyPr/>
                    <a:lstStyle/>
                    <a:p>
                      <a:r>
                        <a:rPr lang="en-JP" sz="1400" dirty="0"/>
                        <a:t>✓</a:t>
                      </a:r>
                    </a:p>
                  </a:txBody>
                  <a:tcPr/>
                </a:tc>
                <a:tc>
                  <a:txBody>
                    <a:bodyPr/>
                    <a:lstStyle/>
                    <a:p>
                      <a:endParaRPr lang="en-JP" sz="1400" dirty="0"/>
                    </a:p>
                  </a:txBody>
                  <a:tcPr/>
                </a:tc>
                <a:tc>
                  <a:txBody>
                    <a:bodyPr/>
                    <a:lstStyle/>
                    <a:p>
                      <a:r>
                        <a:rPr lang="en-JP" sz="1400" dirty="0"/>
                        <a:t>テストコード</a:t>
                      </a:r>
                    </a:p>
                  </a:txBody>
                  <a:tcPr/>
                </a:tc>
                <a:tc>
                  <a:txBody>
                    <a:bodyPr/>
                    <a:lstStyle/>
                    <a:p>
                      <a:endParaRPr lang="en-JP" sz="1400" dirty="0"/>
                    </a:p>
                  </a:txBody>
                  <a:tcPr/>
                </a:tc>
                <a:extLst>
                  <a:ext uri="{0D108BD9-81ED-4DB2-BD59-A6C34878D82A}">
                    <a16:rowId xmlns:a16="http://schemas.microsoft.com/office/drawing/2014/main" val="2829602063"/>
                  </a:ext>
                </a:extLst>
              </a:tr>
              <a:tr h="370840">
                <a:tc>
                  <a:txBody>
                    <a:bodyPr/>
                    <a:lstStyle/>
                    <a:p>
                      <a:pPr algn="r"/>
                      <a:r>
                        <a:rPr lang="en-JP" sz="1400" dirty="0"/>
                        <a:t>6</a:t>
                      </a:r>
                    </a:p>
                  </a:txBody>
                  <a:tcPr/>
                </a:tc>
                <a:tc>
                  <a:txBody>
                    <a:bodyPr/>
                    <a:lstStyle/>
                    <a:p>
                      <a:r>
                        <a:rPr lang="en-JP" sz="1400" dirty="0"/>
                        <a:t>✓</a:t>
                      </a:r>
                    </a:p>
                  </a:txBody>
                  <a:tcPr/>
                </a:tc>
                <a:tc>
                  <a:txBody>
                    <a:bodyPr/>
                    <a:lstStyle/>
                    <a:p>
                      <a:endParaRPr lang="en-JP" sz="1400" dirty="0"/>
                    </a:p>
                  </a:txBody>
                  <a:tcPr/>
                </a:tc>
                <a:tc>
                  <a:txBody>
                    <a:bodyPr/>
                    <a:lstStyle/>
                    <a:p>
                      <a:r>
                        <a:rPr lang="en-JP" sz="1400" dirty="0"/>
                        <a:t>✓</a:t>
                      </a:r>
                    </a:p>
                  </a:txBody>
                  <a:tcPr/>
                </a:tc>
                <a:tc>
                  <a:txBody>
                    <a:bodyPr/>
                    <a:lstStyle/>
                    <a:p>
                      <a:endParaRPr lang="en-JP" sz="1400" dirty="0"/>
                    </a:p>
                  </a:txBody>
                  <a:tcPr/>
                </a:tc>
                <a:tc>
                  <a:txBody>
                    <a:bodyPr/>
                    <a:lstStyle/>
                    <a:p>
                      <a:r>
                        <a:rPr lang="en-JP" sz="1400" dirty="0"/>
                        <a:t>✓</a:t>
                      </a:r>
                    </a:p>
                  </a:txBody>
                  <a:tcPr/>
                </a:tc>
                <a:tc>
                  <a:txBody>
                    <a:bodyPr/>
                    <a:lstStyle/>
                    <a:p>
                      <a:r>
                        <a:rPr lang="en-JP" sz="1400" dirty="0"/>
                        <a:t>テストコード</a:t>
                      </a:r>
                    </a:p>
                  </a:txBody>
                  <a:tcPr/>
                </a:tc>
                <a:tc>
                  <a:txBody>
                    <a:bodyPr/>
                    <a:lstStyle/>
                    <a:p>
                      <a:endParaRPr lang="en-JP" sz="1400" dirty="0"/>
                    </a:p>
                  </a:txBody>
                  <a:tcPr/>
                </a:tc>
                <a:extLst>
                  <a:ext uri="{0D108BD9-81ED-4DB2-BD59-A6C34878D82A}">
                    <a16:rowId xmlns:a16="http://schemas.microsoft.com/office/drawing/2014/main" val="2463138496"/>
                  </a:ext>
                </a:extLst>
              </a:tr>
              <a:tr h="370840">
                <a:tc>
                  <a:txBody>
                    <a:bodyPr/>
                    <a:lstStyle/>
                    <a:p>
                      <a:pPr algn="r"/>
                      <a:r>
                        <a:rPr lang="en-JP" sz="1400" dirty="0"/>
                        <a:t>7</a:t>
                      </a:r>
                    </a:p>
                  </a:txBody>
                  <a:tcPr/>
                </a:tc>
                <a:tc>
                  <a:txBody>
                    <a:bodyPr/>
                    <a:lstStyle/>
                    <a:p>
                      <a:r>
                        <a:rPr lang="en-JP" sz="1400" dirty="0"/>
                        <a:t>✓</a:t>
                      </a:r>
                    </a:p>
                  </a:txBody>
                  <a:tcPr/>
                </a:tc>
                <a:tc>
                  <a:txBody>
                    <a:bodyPr/>
                    <a:lstStyle/>
                    <a:p>
                      <a:endParaRPr lang="en-JP" sz="1400" dirty="0"/>
                    </a:p>
                  </a:txBody>
                  <a:tcPr/>
                </a:tc>
                <a:tc>
                  <a:txBody>
                    <a:bodyPr/>
                    <a:lstStyle/>
                    <a:p>
                      <a:endParaRPr lang="en-JP" sz="1400" dirty="0"/>
                    </a:p>
                  </a:txBody>
                  <a:tcPr/>
                </a:tc>
                <a:tc>
                  <a:txBody>
                    <a:bodyPr/>
                    <a:lstStyle/>
                    <a:p>
                      <a:r>
                        <a:rPr lang="en-JP" sz="1400" dirty="0"/>
                        <a:t>✓</a:t>
                      </a:r>
                    </a:p>
                  </a:txBody>
                  <a:tcPr/>
                </a:tc>
                <a:tc>
                  <a:txBody>
                    <a:bodyPr/>
                    <a:lstStyle/>
                    <a:p>
                      <a:r>
                        <a:rPr lang="en-JP" sz="1400" dirty="0"/>
                        <a:t>✓</a:t>
                      </a:r>
                    </a:p>
                  </a:txBody>
                  <a:tcPr/>
                </a:tc>
                <a:tc>
                  <a:txBody>
                    <a:bodyPr/>
                    <a:lstStyle/>
                    <a:p>
                      <a:r>
                        <a:rPr lang="en-JP" sz="1400" dirty="0"/>
                        <a:t>テストコード</a:t>
                      </a:r>
                    </a:p>
                  </a:txBody>
                  <a:tcPr/>
                </a:tc>
                <a:tc>
                  <a:txBody>
                    <a:bodyPr/>
                    <a:lstStyle/>
                    <a:p>
                      <a:endParaRPr lang="en-JP" sz="1400" dirty="0"/>
                    </a:p>
                  </a:txBody>
                  <a:tcPr/>
                </a:tc>
                <a:extLst>
                  <a:ext uri="{0D108BD9-81ED-4DB2-BD59-A6C34878D82A}">
                    <a16:rowId xmlns:a16="http://schemas.microsoft.com/office/drawing/2014/main" val="387425757"/>
                  </a:ext>
                </a:extLst>
              </a:tr>
              <a:tr h="370840">
                <a:tc>
                  <a:txBody>
                    <a:bodyPr/>
                    <a:lstStyle/>
                    <a:p>
                      <a:pPr algn="r"/>
                      <a:r>
                        <a:rPr lang="en-JP" sz="1400" dirty="0"/>
                        <a:t>8</a:t>
                      </a:r>
                    </a:p>
                  </a:txBody>
                  <a:tcPr/>
                </a:tc>
                <a:tc>
                  <a:txBody>
                    <a:bodyPr/>
                    <a:lstStyle/>
                    <a:p>
                      <a:r>
                        <a:rPr lang="en-JP" sz="1400" dirty="0"/>
                        <a:t>✓</a:t>
                      </a:r>
                    </a:p>
                  </a:txBody>
                  <a:tcPr/>
                </a:tc>
                <a:tc>
                  <a:txBody>
                    <a:bodyPr/>
                    <a:lstStyle/>
                    <a:p>
                      <a:endParaRPr lang="en-JP" sz="1400" dirty="0"/>
                    </a:p>
                  </a:txBody>
                  <a:tcPr/>
                </a:tc>
                <a:tc>
                  <a:txBody>
                    <a:bodyPr/>
                    <a:lstStyle/>
                    <a:p>
                      <a:r>
                        <a:rPr lang="en-JP" sz="1400" dirty="0"/>
                        <a:t>✓</a:t>
                      </a:r>
                    </a:p>
                  </a:txBody>
                  <a:tcPr/>
                </a:tc>
                <a:tc>
                  <a:txBody>
                    <a:bodyPr/>
                    <a:lstStyle/>
                    <a:p>
                      <a:r>
                        <a:rPr lang="en-JP" sz="1400" dirty="0"/>
                        <a:t>✓</a:t>
                      </a:r>
                    </a:p>
                  </a:txBody>
                  <a:tcPr/>
                </a:tc>
                <a:tc>
                  <a:txBody>
                    <a:bodyPr/>
                    <a:lstStyle/>
                    <a:p>
                      <a:r>
                        <a:rPr lang="en-JP" sz="1400" dirty="0"/>
                        <a:t>✓</a:t>
                      </a:r>
                    </a:p>
                  </a:txBody>
                  <a:tcPr/>
                </a:tc>
                <a:tc>
                  <a:txBody>
                    <a:bodyPr/>
                    <a:lstStyle/>
                    <a:p>
                      <a:r>
                        <a:rPr lang="en-JP" sz="1400" dirty="0"/>
                        <a:t>テストコード</a:t>
                      </a:r>
                    </a:p>
                  </a:txBody>
                  <a:tcPr/>
                </a:tc>
                <a:tc>
                  <a:txBody>
                    <a:bodyPr/>
                    <a:lstStyle/>
                    <a:p>
                      <a:r>
                        <a:rPr lang="en-JP" sz="1400" dirty="0"/>
                        <a:t>できそう</a:t>
                      </a:r>
                    </a:p>
                  </a:txBody>
                  <a:tcPr/>
                </a:tc>
                <a:extLst>
                  <a:ext uri="{0D108BD9-81ED-4DB2-BD59-A6C34878D82A}">
                    <a16:rowId xmlns:a16="http://schemas.microsoft.com/office/drawing/2014/main" val="2682963814"/>
                  </a:ext>
                </a:extLst>
              </a:tr>
              <a:tr h="370840">
                <a:tc>
                  <a:txBody>
                    <a:bodyPr/>
                    <a:lstStyle/>
                    <a:p>
                      <a:pPr algn="r"/>
                      <a:r>
                        <a:rPr lang="en-JP" sz="1400" dirty="0"/>
                        <a:t>9</a:t>
                      </a:r>
                    </a:p>
                  </a:txBody>
                  <a:tcPr/>
                </a:tc>
                <a:tc>
                  <a:txBody>
                    <a:bodyPr/>
                    <a:lstStyle/>
                    <a:p>
                      <a:r>
                        <a:rPr lang="en-JP" sz="1400" dirty="0"/>
                        <a:t>✓</a:t>
                      </a:r>
                    </a:p>
                  </a:txBody>
                  <a:tcPr/>
                </a:tc>
                <a:tc>
                  <a:txBody>
                    <a:bodyPr/>
                    <a:lstStyle/>
                    <a:p>
                      <a:r>
                        <a:rPr lang="en-JP" sz="1400" dirty="0"/>
                        <a:t>✓</a:t>
                      </a:r>
                    </a:p>
                  </a:txBody>
                  <a:tcPr/>
                </a:tc>
                <a:tc>
                  <a:txBody>
                    <a:bodyPr/>
                    <a:lstStyle/>
                    <a:p>
                      <a:endParaRPr lang="en-JP" sz="1400" dirty="0"/>
                    </a:p>
                  </a:txBody>
                  <a:tcPr/>
                </a:tc>
                <a:tc>
                  <a:txBody>
                    <a:bodyPr/>
                    <a:lstStyle/>
                    <a:p>
                      <a:endParaRPr lang="en-JP" sz="1400" dirty="0"/>
                    </a:p>
                  </a:txBody>
                  <a:tcPr/>
                </a:tc>
                <a:tc>
                  <a:txBody>
                    <a:bodyPr/>
                    <a:lstStyle/>
                    <a:p>
                      <a:endParaRPr lang="en-JP" sz="1400" dirty="0"/>
                    </a:p>
                  </a:txBody>
                  <a:tcPr/>
                </a:tc>
                <a:tc>
                  <a:txBody>
                    <a:bodyPr/>
                    <a:lstStyle/>
                    <a:p>
                      <a:r>
                        <a:rPr lang="en-JP" sz="1400" dirty="0"/>
                        <a:t>実装コード</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1400" dirty="0"/>
                        <a:t>テストコードが併記されていた</a:t>
                      </a:r>
                    </a:p>
                  </a:txBody>
                  <a:tcPr/>
                </a:tc>
                <a:extLst>
                  <a:ext uri="{0D108BD9-81ED-4DB2-BD59-A6C34878D82A}">
                    <a16:rowId xmlns:a16="http://schemas.microsoft.com/office/drawing/2014/main" val="3644904768"/>
                  </a:ext>
                </a:extLst>
              </a:tr>
              <a:tr h="370840">
                <a:tc>
                  <a:txBody>
                    <a:bodyPr/>
                    <a:lstStyle/>
                    <a:p>
                      <a:pPr algn="r"/>
                      <a:r>
                        <a:rPr lang="en-JP" sz="1400" dirty="0"/>
                        <a:t>10</a:t>
                      </a:r>
                    </a:p>
                  </a:txBody>
                  <a:tcPr/>
                </a:tc>
                <a:tc>
                  <a:txBody>
                    <a:bodyPr/>
                    <a:lstStyle/>
                    <a:p>
                      <a:r>
                        <a:rPr lang="en-JP" sz="1400" dirty="0"/>
                        <a:t>✓</a:t>
                      </a:r>
                    </a:p>
                  </a:txBody>
                  <a:tcPr/>
                </a:tc>
                <a:tc>
                  <a:txBody>
                    <a:bodyPr/>
                    <a:lstStyle/>
                    <a:p>
                      <a:r>
                        <a:rPr lang="en-JP" sz="1400" dirty="0"/>
                        <a:t>✓</a:t>
                      </a:r>
                    </a:p>
                  </a:txBody>
                  <a:tcPr/>
                </a:tc>
                <a:tc>
                  <a:txBody>
                    <a:bodyPr/>
                    <a:lstStyle/>
                    <a:p>
                      <a:r>
                        <a:rPr lang="en-JP" sz="1400" dirty="0"/>
                        <a:t>✓</a:t>
                      </a:r>
                    </a:p>
                  </a:txBody>
                  <a:tcPr/>
                </a:tc>
                <a:tc>
                  <a:txBody>
                    <a:bodyPr/>
                    <a:lstStyle/>
                    <a:p>
                      <a:endParaRPr lang="en-JP" sz="1400"/>
                    </a:p>
                  </a:txBody>
                  <a:tcPr/>
                </a:tc>
                <a:tc>
                  <a:txBody>
                    <a:bodyPr/>
                    <a:lstStyle/>
                    <a:p>
                      <a:endParaRPr lang="en-JP" sz="1400" dirty="0"/>
                    </a:p>
                  </a:txBody>
                  <a:tcPr/>
                </a:tc>
                <a:tc>
                  <a:txBody>
                    <a:bodyPr/>
                    <a:lstStyle/>
                    <a:p>
                      <a:r>
                        <a:rPr lang="en-JP" sz="1400" dirty="0"/>
                        <a:t>実装コード</a:t>
                      </a:r>
                    </a:p>
                  </a:txBody>
                  <a:tcPr/>
                </a:tc>
                <a:tc>
                  <a:txBody>
                    <a:bodyPr/>
                    <a:lstStyle/>
                    <a:p>
                      <a:r>
                        <a:rPr lang="en-JP" sz="1200" dirty="0"/>
                        <a:t>テスト用のデータがハードコーティングされていた</a:t>
                      </a:r>
                    </a:p>
                  </a:txBody>
                  <a:tcPr/>
                </a:tc>
                <a:extLst>
                  <a:ext uri="{0D108BD9-81ED-4DB2-BD59-A6C34878D82A}">
                    <a16:rowId xmlns:a16="http://schemas.microsoft.com/office/drawing/2014/main" val="4157545683"/>
                  </a:ext>
                </a:extLst>
              </a:tr>
              <a:tr h="370840">
                <a:tc>
                  <a:txBody>
                    <a:bodyPr/>
                    <a:lstStyle/>
                    <a:p>
                      <a:pPr algn="r"/>
                      <a:r>
                        <a:rPr lang="en-JP" sz="1400" dirty="0"/>
                        <a:t>11</a:t>
                      </a:r>
                    </a:p>
                  </a:txBody>
                  <a:tcPr/>
                </a:tc>
                <a:tc>
                  <a:txBody>
                    <a:bodyPr/>
                    <a:lstStyle/>
                    <a:p>
                      <a:r>
                        <a:rPr lang="en-JP" sz="1400" dirty="0"/>
                        <a:t>✓</a:t>
                      </a:r>
                    </a:p>
                  </a:txBody>
                  <a:tcPr/>
                </a:tc>
                <a:tc>
                  <a:txBody>
                    <a:bodyPr/>
                    <a:lstStyle/>
                    <a:p>
                      <a:r>
                        <a:rPr lang="en-JP" sz="1400" dirty="0"/>
                        <a:t>✓</a:t>
                      </a:r>
                    </a:p>
                  </a:txBody>
                  <a:tcPr/>
                </a:tc>
                <a:tc>
                  <a:txBody>
                    <a:bodyPr/>
                    <a:lstStyle/>
                    <a:p>
                      <a:endParaRPr lang="en-JP" sz="1400" dirty="0"/>
                    </a:p>
                  </a:txBody>
                  <a:tcPr/>
                </a:tc>
                <a:tc>
                  <a:txBody>
                    <a:bodyPr/>
                    <a:lstStyle/>
                    <a:p>
                      <a:r>
                        <a:rPr lang="en-JP" sz="1400" dirty="0"/>
                        <a:t>✓</a:t>
                      </a:r>
                    </a:p>
                  </a:txBody>
                  <a:tcPr/>
                </a:tc>
                <a:tc>
                  <a:txBody>
                    <a:bodyPr/>
                    <a:lstStyle/>
                    <a:p>
                      <a:endParaRPr lang="en-JP" sz="1400" dirty="0"/>
                    </a:p>
                  </a:txBody>
                  <a:tcPr/>
                </a:tc>
                <a:tc>
                  <a:txBody>
                    <a:bodyPr/>
                    <a:lstStyle/>
                    <a:p>
                      <a:r>
                        <a:rPr lang="en-JP" sz="1400" dirty="0"/>
                        <a:t>実装コード</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JP" sz="1400" dirty="0"/>
                        <a:t>ぱっと見はOK</a:t>
                      </a:r>
                    </a:p>
                  </a:txBody>
                  <a:tcPr/>
                </a:tc>
                <a:extLst>
                  <a:ext uri="{0D108BD9-81ED-4DB2-BD59-A6C34878D82A}">
                    <a16:rowId xmlns:a16="http://schemas.microsoft.com/office/drawing/2014/main" val="185940369"/>
                  </a:ext>
                </a:extLst>
              </a:tr>
              <a:tr h="370840">
                <a:tc>
                  <a:txBody>
                    <a:bodyPr/>
                    <a:lstStyle/>
                    <a:p>
                      <a:pPr algn="r"/>
                      <a:r>
                        <a:rPr lang="en-JP" sz="1400" dirty="0"/>
                        <a:t>12</a:t>
                      </a:r>
                    </a:p>
                  </a:txBody>
                  <a:tcPr/>
                </a:tc>
                <a:tc>
                  <a:txBody>
                    <a:bodyPr/>
                    <a:lstStyle/>
                    <a:p>
                      <a:r>
                        <a:rPr lang="en-JP" sz="1400" dirty="0"/>
                        <a:t>✓</a:t>
                      </a:r>
                    </a:p>
                  </a:txBody>
                  <a:tcPr/>
                </a:tc>
                <a:tc>
                  <a:txBody>
                    <a:bodyPr/>
                    <a:lstStyle/>
                    <a:p>
                      <a:r>
                        <a:rPr lang="en-JP" sz="1400" dirty="0"/>
                        <a:t>✓</a:t>
                      </a:r>
                    </a:p>
                  </a:txBody>
                  <a:tcPr/>
                </a:tc>
                <a:tc>
                  <a:txBody>
                    <a:bodyPr/>
                    <a:lstStyle/>
                    <a:p>
                      <a:r>
                        <a:rPr lang="en-JP" sz="1400" dirty="0"/>
                        <a:t>✓</a:t>
                      </a:r>
                    </a:p>
                  </a:txBody>
                  <a:tcPr/>
                </a:tc>
                <a:tc>
                  <a:txBody>
                    <a:bodyPr/>
                    <a:lstStyle/>
                    <a:p>
                      <a:r>
                        <a:rPr lang="en-JP" sz="1400" dirty="0"/>
                        <a:t>✓</a:t>
                      </a:r>
                    </a:p>
                  </a:txBody>
                  <a:tcPr/>
                </a:tc>
                <a:tc>
                  <a:txBody>
                    <a:bodyPr/>
                    <a:lstStyle/>
                    <a:p>
                      <a:endParaRPr lang="en-JP" sz="1400" dirty="0"/>
                    </a:p>
                  </a:txBody>
                  <a:tcPr/>
                </a:tc>
                <a:tc>
                  <a:txBody>
                    <a:bodyPr/>
                    <a:lstStyle/>
                    <a:p>
                      <a:r>
                        <a:rPr lang="en-JP" sz="1400" dirty="0"/>
                        <a:t>実装コード</a:t>
                      </a:r>
                    </a:p>
                  </a:txBody>
                  <a:tcPr/>
                </a:tc>
                <a:tc>
                  <a:txBody>
                    <a:bodyPr/>
                    <a:lstStyle/>
                    <a:p>
                      <a:r>
                        <a:rPr lang="en-US" sz="1400" dirty="0"/>
                        <a:t>token </a:t>
                      </a:r>
                      <a:r>
                        <a:rPr lang="ja-JP" altLang="en-US" sz="1400"/>
                        <a:t>上限に到達し完了できず</a:t>
                      </a:r>
                    </a:p>
                  </a:txBody>
                  <a:tcPr/>
                </a:tc>
                <a:extLst>
                  <a:ext uri="{0D108BD9-81ED-4DB2-BD59-A6C34878D82A}">
                    <a16:rowId xmlns:a16="http://schemas.microsoft.com/office/drawing/2014/main" val="1303522953"/>
                  </a:ext>
                </a:extLst>
              </a:tr>
              <a:tr h="370840">
                <a:tc>
                  <a:txBody>
                    <a:bodyPr/>
                    <a:lstStyle/>
                    <a:p>
                      <a:pPr algn="r"/>
                      <a:r>
                        <a:rPr lang="en-JP" sz="1400" dirty="0"/>
                        <a:t>13</a:t>
                      </a:r>
                    </a:p>
                  </a:txBody>
                  <a:tcPr/>
                </a:tc>
                <a:tc>
                  <a:txBody>
                    <a:bodyPr/>
                    <a:lstStyle/>
                    <a:p>
                      <a:r>
                        <a:rPr lang="en-JP" sz="1400" dirty="0"/>
                        <a:t>✓</a:t>
                      </a:r>
                    </a:p>
                  </a:txBody>
                  <a:tcPr/>
                </a:tc>
                <a:tc>
                  <a:txBody>
                    <a:bodyPr/>
                    <a:lstStyle/>
                    <a:p>
                      <a:r>
                        <a:rPr lang="en-JP" sz="1400" dirty="0"/>
                        <a:t>✓</a:t>
                      </a:r>
                    </a:p>
                  </a:txBody>
                  <a:tcPr/>
                </a:tc>
                <a:tc>
                  <a:txBody>
                    <a:bodyPr/>
                    <a:lstStyle/>
                    <a:p>
                      <a:r>
                        <a:rPr lang="en-JP" sz="1400" dirty="0"/>
                        <a:t>✓</a:t>
                      </a:r>
                    </a:p>
                  </a:txBody>
                  <a:tcPr/>
                </a:tc>
                <a:tc>
                  <a:txBody>
                    <a:bodyPr/>
                    <a:lstStyle/>
                    <a:p>
                      <a:r>
                        <a:rPr lang="en-JP" sz="1400" dirty="0"/>
                        <a:t>✓</a:t>
                      </a:r>
                    </a:p>
                  </a:txBody>
                  <a:tcPr/>
                </a:tc>
                <a:tc>
                  <a:txBody>
                    <a:bodyPr/>
                    <a:lstStyle/>
                    <a:p>
                      <a:r>
                        <a:rPr lang="en-JP" sz="1400" dirty="0"/>
                        <a:t>✓</a:t>
                      </a:r>
                    </a:p>
                  </a:txBody>
                  <a:tcPr/>
                </a:tc>
                <a:tc>
                  <a:txBody>
                    <a:bodyPr/>
                    <a:lstStyle/>
                    <a:p>
                      <a:r>
                        <a:rPr lang="en-JP" sz="1400" dirty="0"/>
                        <a:t>実装コード</a:t>
                      </a:r>
                    </a:p>
                  </a:txBody>
                  <a:tcPr/>
                </a:tc>
                <a:tc>
                  <a:txBody>
                    <a:bodyPr/>
                    <a:lstStyle/>
                    <a:p>
                      <a:r>
                        <a:rPr lang="en-JP" sz="1400" dirty="0"/>
                        <a:t>token 上限に到達し完了できず</a:t>
                      </a:r>
                    </a:p>
                  </a:txBody>
                  <a:tcPr/>
                </a:tc>
                <a:extLst>
                  <a:ext uri="{0D108BD9-81ED-4DB2-BD59-A6C34878D82A}">
                    <a16:rowId xmlns:a16="http://schemas.microsoft.com/office/drawing/2014/main" val="3942493274"/>
                  </a:ext>
                </a:extLst>
              </a:tr>
            </a:tbl>
          </a:graphicData>
        </a:graphic>
      </p:graphicFrame>
      <p:sp>
        <p:nvSpPr>
          <p:cNvPr id="9" name="Rectangle 8">
            <a:extLst>
              <a:ext uri="{FF2B5EF4-FFF2-40B4-BE49-F238E27FC236}">
                <a16:creationId xmlns:a16="http://schemas.microsoft.com/office/drawing/2014/main" id="{D5D5D126-F6E0-160E-64E3-EDD118F4283B}"/>
              </a:ext>
            </a:extLst>
          </p:cNvPr>
          <p:cNvSpPr/>
          <p:nvPr/>
        </p:nvSpPr>
        <p:spPr bwMode="auto">
          <a:xfrm>
            <a:off x="451646" y="4748154"/>
            <a:ext cx="11533182" cy="2244553"/>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C9D57A0-4ECD-C531-F0E7-8E5141A65CAD}"/>
              </a:ext>
            </a:extLst>
          </p:cNvPr>
          <p:cNvSpPr/>
          <p:nvPr/>
        </p:nvSpPr>
        <p:spPr bwMode="auto">
          <a:xfrm>
            <a:off x="855683" y="1228740"/>
            <a:ext cx="5570284" cy="239333"/>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入力</a:t>
            </a:r>
          </a:p>
        </p:txBody>
      </p:sp>
    </p:spTree>
    <p:extLst>
      <p:ext uri="{BB962C8B-B14F-4D97-AF65-F5344CB8AC3E}">
        <p14:creationId xmlns:p14="http://schemas.microsoft.com/office/powerpoint/2010/main" val="27499569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B2EED57A-980C-6347-9F9C-76C6E6169B7D}"/>
              </a:ext>
            </a:extLst>
          </p:cNvPr>
          <p:cNvSpPr>
            <a:spLocks noGrp="1"/>
          </p:cNvSpPr>
          <p:nvPr>
            <p:ph type="body" sz="quarter" idx="10"/>
          </p:nvPr>
        </p:nvSpPr>
        <p:spPr/>
        <p:txBody>
          <a:bodyPr/>
          <a:lstStyle/>
          <a:p>
            <a:r>
              <a:rPr lang="en-US" dirty="0"/>
              <a:t>1</a:t>
            </a:r>
          </a:p>
          <a:p>
            <a:r>
              <a:rPr lang="en-US" dirty="0"/>
              <a:t>2</a:t>
            </a:r>
          </a:p>
          <a:p>
            <a:endParaRPr lang="en-US" dirty="0"/>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p:txBody>
          <a:bodyPr/>
          <a:lstStyle/>
          <a:p>
            <a:r>
              <a:rPr lang="en-US" dirty="0" err="1"/>
              <a:t>機能実装</a:t>
            </a:r>
            <a:endParaRPr lang="en-US" dirty="0"/>
          </a:p>
          <a:p>
            <a:endParaRPr lang="en-US" dirty="0"/>
          </a:p>
          <a:p>
            <a:r>
              <a:rPr lang="en-US" dirty="0" err="1"/>
              <a:t>LeetCode</a:t>
            </a:r>
            <a:endParaRPr lang="en-US" dirty="0"/>
          </a:p>
          <a:p>
            <a:r>
              <a:rPr lang="en-US" dirty="0" err="1"/>
              <a:t>Codewars</a:t>
            </a:r>
            <a:endParaRPr lang="en-US" dirty="0"/>
          </a:p>
          <a:p>
            <a:r>
              <a:rPr lang="en-US" dirty="0" err="1"/>
              <a:t>Codecademy</a:t>
            </a:r>
            <a:endParaRPr lang="en-US" dirty="0"/>
          </a:p>
          <a:p>
            <a:endParaRPr lang="en-US" dirty="0"/>
          </a:p>
          <a:p>
            <a:r>
              <a:rPr lang="en-US" dirty="0" err="1"/>
              <a:t>パフォーマンス</a:t>
            </a:r>
            <a:endParaRPr lang="en-US" dirty="0"/>
          </a:p>
          <a:p>
            <a:endParaRPr lang="en-US" dirty="0"/>
          </a:p>
          <a:p>
            <a:r>
              <a:rPr lang="en-US" dirty="0" err="1"/>
              <a:t>CodeChef</a:t>
            </a:r>
            <a:endParaRPr lang="en-US" dirty="0"/>
          </a:p>
          <a:p>
            <a:r>
              <a:rPr lang="en-US" dirty="0" err="1"/>
              <a:t>Topcoder</a:t>
            </a:r>
            <a:endParaRPr lang="en-US" dirty="0"/>
          </a:p>
          <a:p>
            <a:r>
              <a:rPr lang="en-US" dirty="0" err="1"/>
              <a:t>AtCoder</a:t>
            </a:r>
            <a:endParaRPr lang="en-US" dirty="0"/>
          </a:p>
          <a:p>
            <a:r>
              <a:rPr lang="en-US" dirty="0" err="1"/>
              <a:t>HackerRank</a:t>
            </a:r>
            <a:endParaRPr lang="en-US" dirty="0"/>
          </a:p>
          <a:p>
            <a:endParaRPr lang="en-US" dirty="0"/>
          </a:p>
        </p:txBody>
      </p:sp>
    </p:spTree>
    <p:extLst>
      <p:ext uri="{BB962C8B-B14F-4D97-AF65-F5344CB8AC3E}">
        <p14:creationId xmlns:p14="http://schemas.microsoft.com/office/powerpoint/2010/main" val="4370250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660F95A-7882-4A7C-253A-65CE5D4857CD}"/>
              </a:ext>
            </a:extLst>
          </p:cNvPr>
          <p:cNvSpPr/>
          <p:nvPr/>
        </p:nvSpPr>
        <p:spPr bwMode="auto">
          <a:xfrm>
            <a:off x="0" y="1"/>
            <a:ext cx="12436475" cy="69945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E570E566-1E2C-5063-70B0-5DC7488A0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975" y="0"/>
            <a:ext cx="6994525" cy="6994525"/>
          </a:xfrm>
          <a:prstGeom prst="rect">
            <a:avLst/>
          </a:prstGeom>
        </p:spPr>
      </p:pic>
      <p:sp>
        <p:nvSpPr>
          <p:cNvPr id="9" name="Rectangle 8">
            <a:extLst>
              <a:ext uri="{FF2B5EF4-FFF2-40B4-BE49-F238E27FC236}">
                <a16:creationId xmlns:a16="http://schemas.microsoft.com/office/drawing/2014/main" id="{E37B652B-45AF-17B6-543D-0181AB501480}"/>
              </a:ext>
            </a:extLst>
          </p:cNvPr>
          <p:cNvSpPr/>
          <p:nvPr/>
        </p:nvSpPr>
        <p:spPr bwMode="auto">
          <a:xfrm>
            <a:off x="5872294" y="5201174"/>
            <a:ext cx="1199626" cy="964734"/>
          </a:xfrm>
          <a:prstGeom prst="rect">
            <a:avLst/>
          </a:prstGeom>
          <a:gradFill>
            <a:gsLst>
              <a:gs pos="0">
                <a:srgbClr val="EDC99F"/>
              </a:gs>
              <a:gs pos="35000">
                <a:srgbClr val="E8B26A"/>
              </a:gs>
              <a:gs pos="67000">
                <a:srgbClr val="E8AA5D"/>
              </a:gs>
              <a:gs pos="100000">
                <a:srgbClr val="EFAC5D"/>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rmAutofit fontScale="62500" lnSpcReduction="20000"/>
          </a:bodyPr>
          <a:lstStyle/>
          <a:p>
            <a:pPr algn="ctr" defTabSz="932472" fontAlgn="base">
              <a:lnSpc>
                <a:spcPct val="90000"/>
              </a:lnSpc>
              <a:spcBef>
                <a:spcPct val="0"/>
              </a:spcBef>
              <a:spcAft>
                <a:spcPct val="0"/>
              </a:spcAft>
            </a:pPr>
            <a:r>
              <a:rPr lang="en-JP" sz="2400" b="1" dirty="0">
                <a:solidFill>
                  <a:schemeClr val="tx1"/>
                </a:solidFill>
                <a:ea typeface="Segoe UI" pitchFamily="34" charset="0"/>
                <a:cs typeface="Segoe UI" pitchFamily="34" charset="0"/>
              </a:rPr>
              <a:t>わたしは</a:t>
            </a:r>
          </a:p>
          <a:p>
            <a:pPr algn="ctr" defTabSz="932472" fontAlgn="base">
              <a:lnSpc>
                <a:spcPct val="90000"/>
              </a:lnSpc>
              <a:spcBef>
                <a:spcPct val="0"/>
              </a:spcBef>
              <a:spcAft>
                <a:spcPct val="0"/>
              </a:spcAft>
            </a:pPr>
            <a:r>
              <a:rPr lang="en-JP" sz="2400" b="1" dirty="0">
                <a:solidFill>
                  <a:schemeClr val="tx1"/>
                </a:solidFill>
                <a:ea typeface="Segoe UI" pitchFamily="34" charset="0"/>
                <a:cs typeface="Segoe UI" pitchFamily="34" charset="0"/>
              </a:rPr>
              <a:t>テストを</a:t>
            </a:r>
          </a:p>
          <a:p>
            <a:pPr algn="ctr" defTabSz="932472" fontAlgn="base">
              <a:lnSpc>
                <a:spcPct val="90000"/>
              </a:lnSpc>
              <a:spcBef>
                <a:spcPct val="0"/>
              </a:spcBef>
              <a:spcAft>
                <a:spcPct val="0"/>
              </a:spcAft>
            </a:pPr>
            <a:r>
              <a:rPr lang="en-JP" sz="2400" b="1" dirty="0">
                <a:solidFill>
                  <a:schemeClr val="tx1"/>
                </a:solidFill>
                <a:ea typeface="Segoe UI" pitchFamily="34" charset="0"/>
                <a:cs typeface="Segoe UI" pitchFamily="34" charset="0"/>
              </a:rPr>
              <a:t>していません</a:t>
            </a:r>
          </a:p>
        </p:txBody>
      </p:sp>
      <p:sp>
        <p:nvSpPr>
          <p:cNvPr id="16" name="TextBox 15">
            <a:extLst>
              <a:ext uri="{FF2B5EF4-FFF2-40B4-BE49-F238E27FC236}">
                <a16:creationId xmlns:a16="http://schemas.microsoft.com/office/drawing/2014/main" id="{9BE24336-60AA-E2AB-B950-92CF62CDBB77}"/>
              </a:ext>
            </a:extLst>
          </p:cNvPr>
          <p:cNvSpPr txBox="1"/>
          <p:nvPr/>
        </p:nvSpPr>
        <p:spPr>
          <a:xfrm>
            <a:off x="0" y="-1"/>
            <a:ext cx="1985159" cy="489365"/>
          </a:xfrm>
          <a:prstGeom prst="rect">
            <a:avLst/>
          </a:prstGeom>
          <a:noFill/>
        </p:spPr>
        <p:txBody>
          <a:bodyPr wrap="none" lIns="182880" tIns="146304" rIns="182880" bIns="146304" rtlCol="0">
            <a:spAutoFit/>
          </a:bodyPr>
          <a:lstStyle/>
          <a:p>
            <a:pPr>
              <a:lnSpc>
                <a:spcPct val="90000"/>
              </a:lnSpc>
              <a:spcAft>
                <a:spcPts val="600"/>
              </a:spcAft>
            </a:pPr>
            <a:r>
              <a:rPr lang="en-JP" sz="1400" dirty="0">
                <a:solidFill>
                  <a:schemeClr val="bg1"/>
                </a:solidFill>
              </a:rPr>
              <a:t>※フィクションです</a:t>
            </a:r>
          </a:p>
        </p:txBody>
      </p:sp>
    </p:spTree>
    <p:extLst>
      <p:ext uri="{BB962C8B-B14F-4D97-AF65-F5344CB8AC3E}">
        <p14:creationId xmlns:p14="http://schemas.microsoft.com/office/powerpoint/2010/main" val="307397852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8D790-F23A-A5A4-B71F-53C7ACF2195A}"/>
              </a:ext>
            </a:extLst>
          </p:cNvPr>
          <p:cNvSpPr>
            <a:spLocks noGrp="1"/>
          </p:cNvSpPr>
          <p:nvPr>
            <p:ph type="title"/>
          </p:nvPr>
        </p:nvSpPr>
        <p:spPr/>
        <p:txBody>
          <a:bodyPr/>
          <a:lstStyle/>
          <a:p>
            <a:endParaRPr lang="en-JP"/>
          </a:p>
        </p:txBody>
      </p:sp>
      <p:pic>
        <p:nvPicPr>
          <p:cNvPr id="7" name="Picture 6">
            <a:extLst>
              <a:ext uri="{FF2B5EF4-FFF2-40B4-BE49-F238E27FC236}">
                <a16:creationId xmlns:a16="http://schemas.microsoft.com/office/drawing/2014/main" id="{E789FEA7-6692-1A85-1E32-F2460475C0C6}"/>
              </a:ext>
            </a:extLst>
          </p:cNvPr>
          <p:cNvPicPr>
            <a:picLocks noChangeAspect="1"/>
          </p:cNvPicPr>
          <p:nvPr/>
        </p:nvPicPr>
        <p:blipFill rotWithShape="1">
          <a:blip r:embed="rId2">
            <a:extLst>
              <a:ext uri="{28A0092B-C50C-407E-A947-70E740481C1C}">
                <a14:useLocalDpi xmlns:a14="http://schemas.microsoft.com/office/drawing/2010/main" val="0"/>
              </a:ext>
            </a:extLst>
          </a:blip>
          <a:srcRect t="3269" b="97"/>
          <a:stretch/>
        </p:blipFill>
        <p:spPr>
          <a:xfrm>
            <a:off x="0" y="0"/>
            <a:ext cx="12436475" cy="6408000"/>
          </a:xfrm>
          <a:prstGeom prst="rect">
            <a:avLst/>
          </a:prstGeom>
        </p:spPr>
      </p:pic>
      <p:sp>
        <p:nvSpPr>
          <p:cNvPr id="2" name="TextBox 1">
            <a:extLst>
              <a:ext uri="{FF2B5EF4-FFF2-40B4-BE49-F238E27FC236}">
                <a16:creationId xmlns:a16="http://schemas.microsoft.com/office/drawing/2014/main" id="{E66CD4F7-FC5B-8BB1-1CC0-57336C257600}"/>
              </a:ext>
            </a:extLst>
          </p:cNvPr>
          <p:cNvSpPr txBox="1"/>
          <p:nvPr/>
        </p:nvSpPr>
        <p:spPr>
          <a:xfrm>
            <a:off x="-1" y="6811021"/>
            <a:ext cx="12436475" cy="183503"/>
          </a:xfrm>
          <a:prstGeom prst="rect">
            <a:avLst/>
          </a:prstGeom>
          <a:solidFill>
            <a:srgbClr val="00B050"/>
          </a:solidFill>
        </p:spPr>
        <p:txBody>
          <a:bodyPr wrap="square" lIns="0" tIns="36000" rIns="0" bIns="36000" rtlCol="0">
            <a:spAutoFit/>
          </a:bodyPr>
          <a:lstStyle/>
          <a:p>
            <a:pPr algn="ctr">
              <a:lnSpc>
                <a:spcPct val="90000"/>
              </a:lnSpc>
              <a:spcAft>
                <a:spcPts val="600"/>
              </a:spcAft>
            </a:pPr>
            <a:r>
              <a:rPr lang="en-JP" sz="800" dirty="0">
                <a:solidFill>
                  <a:schemeClr val="bg1"/>
                </a:solidFill>
              </a:rPr>
              <a:t>予告編</a:t>
            </a:r>
          </a:p>
        </p:txBody>
      </p:sp>
    </p:spTree>
    <p:extLst>
      <p:ext uri="{BB962C8B-B14F-4D97-AF65-F5344CB8AC3E}">
        <p14:creationId xmlns:p14="http://schemas.microsoft.com/office/powerpoint/2010/main" val="32172080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AB2D-54BD-4636-31A2-86C09ED73A71}"/>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6E20A0A7-D003-26E2-D121-BCB10132B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6618" cy="6578221"/>
          </a:xfrm>
          <a:prstGeom prst="rect">
            <a:avLst/>
          </a:prstGeom>
        </p:spPr>
      </p:pic>
      <p:sp>
        <p:nvSpPr>
          <p:cNvPr id="3" name="TextBox 2">
            <a:extLst>
              <a:ext uri="{FF2B5EF4-FFF2-40B4-BE49-F238E27FC236}">
                <a16:creationId xmlns:a16="http://schemas.microsoft.com/office/drawing/2014/main" id="{B79AAD67-0DC0-48E8-1726-C831515FFB02}"/>
              </a:ext>
            </a:extLst>
          </p:cNvPr>
          <p:cNvSpPr txBox="1"/>
          <p:nvPr/>
        </p:nvSpPr>
        <p:spPr>
          <a:xfrm>
            <a:off x="-1" y="6811021"/>
            <a:ext cx="12436475" cy="183503"/>
          </a:xfrm>
          <a:prstGeom prst="rect">
            <a:avLst/>
          </a:prstGeom>
          <a:solidFill>
            <a:srgbClr val="00B050"/>
          </a:solidFill>
        </p:spPr>
        <p:txBody>
          <a:bodyPr wrap="square" lIns="0" tIns="36000" rIns="0" bIns="36000" rtlCol="0">
            <a:spAutoFit/>
          </a:bodyPr>
          <a:lstStyle/>
          <a:p>
            <a:pPr algn="ctr">
              <a:lnSpc>
                <a:spcPct val="90000"/>
              </a:lnSpc>
              <a:spcAft>
                <a:spcPts val="600"/>
              </a:spcAft>
            </a:pPr>
            <a:r>
              <a:rPr lang="en-JP" sz="800" dirty="0">
                <a:solidFill>
                  <a:schemeClr val="bg1"/>
                </a:solidFill>
              </a:rPr>
              <a:t>予告編</a:t>
            </a:r>
          </a:p>
        </p:txBody>
      </p:sp>
    </p:spTree>
    <p:extLst>
      <p:ext uri="{BB962C8B-B14F-4D97-AF65-F5344CB8AC3E}">
        <p14:creationId xmlns:p14="http://schemas.microsoft.com/office/powerpoint/2010/main" val="19484729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CE0865-B22E-C843-1E0D-3A0DA41452F2}"/>
              </a:ext>
            </a:extLst>
          </p:cNvPr>
          <p:cNvSpPr>
            <a:spLocks noGrp="1"/>
          </p:cNvSpPr>
          <p:nvPr>
            <p:ph type="title"/>
          </p:nvPr>
        </p:nvSpPr>
        <p:spPr/>
        <p:txBody>
          <a:bodyPr/>
          <a:lstStyle/>
          <a:p>
            <a:endParaRPr lang="en-JP"/>
          </a:p>
        </p:txBody>
      </p:sp>
      <p:pic>
        <p:nvPicPr>
          <p:cNvPr id="9" name="Picture 8">
            <a:extLst>
              <a:ext uri="{FF2B5EF4-FFF2-40B4-BE49-F238E27FC236}">
                <a16:creationId xmlns:a16="http://schemas.microsoft.com/office/drawing/2014/main" id="{BB75E754-9F22-1656-7C7F-C9CDE77D26A0}"/>
              </a:ext>
            </a:extLst>
          </p:cNvPr>
          <p:cNvPicPr>
            <a:picLocks noChangeAspect="1"/>
          </p:cNvPicPr>
          <p:nvPr/>
        </p:nvPicPr>
        <p:blipFill rotWithShape="1">
          <a:blip r:embed="rId3">
            <a:extLst>
              <a:ext uri="{28A0092B-C50C-407E-A947-70E740481C1C}">
                <a14:useLocalDpi xmlns:a14="http://schemas.microsoft.com/office/drawing/2010/main" val="0"/>
              </a:ext>
            </a:extLst>
          </a:blip>
          <a:srcRect t="-1" b="5561"/>
          <a:stretch/>
        </p:blipFill>
        <p:spPr>
          <a:xfrm>
            <a:off x="-1" y="5262"/>
            <a:ext cx="12436475" cy="6984000"/>
          </a:xfrm>
          <a:prstGeom prst="rect">
            <a:avLst/>
          </a:prstGeom>
        </p:spPr>
      </p:pic>
      <p:sp>
        <p:nvSpPr>
          <p:cNvPr id="2" name="TextBox 1">
            <a:extLst>
              <a:ext uri="{FF2B5EF4-FFF2-40B4-BE49-F238E27FC236}">
                <a16:creationId xmlns:a16="http://schemas.microsoft.com/office/drawing/2014/main" id="{35977982-95A8-6E36-1A1E-DCE101E527F9}"/>
              </a:ext>
            </a:extLst>
          </p:cNvPr>
          <p:cNvSpPr txBox="1"/>
          <p:nvPr/>
        </p:nvSpPr>
        <p:spPr>
          <a:xfrm>
            <a:off x="-1" y="6811021"/>
            <a:ext cx="12436475" cy="183503"/>
          </a:xfrm>
          <a:prstGeom prst="rect">
            <a:avLst/>
          </a:prstGeom>
          <a:solidFill>
            <a:srgbClr val="00B050"/>
          </a:solidFill>
        </p:spPr>
        <p:txBody>
          <a:bodyPr wrap="square" lIns="0" tIns="36000" rIns="0" bIns="36000" rtlCol="0">
            <a:spAutoFit/>
          </a:bodyPr>
          <a:lstStyle/>
          <a:p>
            <a:pPr algn="ctr">
              <a:lnSpc>
                <a:spcPct val="90000"/>
              </a:lnSpc>
              <a:spcAft>
                <a:spcPts val="600"/>
              </a:spcAft>
            </a:pPr>
            <a:r>
              <a:rPr lang="en-JP" sz="800" dirty="0">
                <a:solidFill>
                  <a:schemeClr val="bg1"/>
                </a:solidFill>
              </a:rPr>
              <a:t>予告編</a:t>
            </a:r>
          </a:p>
        </p:txBody>
      </p:sp>
    </p:spTree>
    <p:extLst>
      <p:ext uri="{BB962C8B-B14F-4D97-AF65-F5344CB8AC3E}">
        <p14:creationId xmlns:p14="http://schemas.microsoft.com/office/powerpoint/2010/main" val="87119990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3728A-BFAB-6FEA-4F81-4CA31A232EC8}"/>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6A5567F0-508F-1D95-355B-FB546B1137B7}"/>
              </a:ext>
            </a:extLst>
          </p:cNvPr>
          <p:cNvPicPr>
            <a:picLocks noChangeAspect="1"/>
          </p:cNvPicPr>
          <p:nvPr/>
        </p:nvPicPr>
        <p:blipFill rotWithShape="1">
          <a:blip r:embed="rId2">
            <a:extLst>
              <a:ext uri="{28A0092B-C50C-407E-A947-70E740481C1C}">
                <a14:useLocalDpi xmlns:a14="http://schemas.microsoft.com/office/drawing/2010/main" val="0"/>
              </a:ext>
            </a:extLst>
          </a:blip>
          <a:srcRect t="24735" b="-24735"/>
          <a:stretch/>
        </p:blipFill>
        <p:spPr>
          <a:xfrm>
            <a:off x="-1" y="0"/>
            <a:ext cx="12436475" cy="7416071"/>
          </a:xfrm>
          <a:prstGeom prst="rect">
            <a:avLst/>
          </a:prstGeom>
        </p:spPr>
      </p:pic>
      <p:sp>
        <p:nvSpPr>
          <p:cNvPr id="3" name="TextBox 2">
            <a:extLst>
              <a:ext uri="{FF2B5EF4-FFF2-40B4-BE49-F238E27FC236}">
                <a16:creationId xmlns:a16="http://schemas.microsoft.com/office/drawing/2014/main" id="{0ECA52B9-8D0D-E404-4649-449DE56F0E73}"/>
              </a:ext>
            </a:extLst>
          </p:cNvPr>
          <p:cNvSpPr txBox="1"/>
          <p:nvPr/>
        </p:nvSpPr>
        <p:spPr>
          <a:xfrm>
            <a:off x="-1" y="6811021"/>
            <a:ext cx="12436475" cy="183503"/>
          </a:xfrm>
          <a:prstGeom prst="rect">
            <a:avLst/>
          </a:prstGeom>
          <a:solidFill>
            <a:srgbClr val="00B050"/>
          </a:solidFill>
        </p:spPr>
        <p:txBody>
          <a:bodyPr wrap="square" lIns="0" tIns="36000" rIns="0" bIns="36000" rtlCol="0">
            <a:spAutoFit/>
          </a:bodyPr>
          <a:lstStyle/>
          <a:p>
            <a:pPr algn="ctr">
              <a:lnSpc>
                <a:spcPct val="90000"/>
              </a:lnSpc>
              <a:spcAft>
                <a:spcPts val="600"/>
              </a:spcAft>
            </a:pPr>
            <a:r>
              <a:rPr lang="en-JP" sz="800" dirty="0">
                <a:solidFill>
                  <a:schemeClr val="bg1"/>
                </a:solidFill>
              </a:rPr>
              <a:t>予告編</a:t>
            </a:r>
          </a:p>
        </p:txBody>
      </p:sp>
    </p:spTree>
    <p:extLst>
      <p:ext uri="{BB962C8B-B14F-4D97-AF65-F5344CB8AC3E}">
        <p14:creationId xmlns:p14="http://schemas.microsoft.com/office/powerpoint/2010/main" val="22489613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D0BC-7579-7C66-02D7-F95E809BB81C}"/>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6153727C-D7A4-0530-0D56-7AC0AB0C3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6476" cy="3168772"/>
          </a:xfrm>
          <a:prstGeom prst="rect">
            <a:avLst/>
          </a:prstGeom>
        </p:spPr>
      </p:pic>
    </p:spTree>
    <p:extLst>
      <p:ext uri="{BB962C8B-B14F-4D97-AF65-F5344CB8AC3E}">
        <p14:creationId xmlns:p14="http://schemas.microsoft.com/office/powerpoint/2010/main" val="1809617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B67D-1607-74A8-1656-E17A7C361308}"/>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B16F4829-09B6-2275-E0BF-56CD7A757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33883" cy="4862945"/>
          </a:xfrm>
          <a:prstGeom prst="rect">
            <a:avLst/>
          </a:prstGeom>
        </p:spPr>
      </p:pic>
    </p:spTree>
    <p:extLst>
      <p:ext uri="{BB962C8B-B14F-4D97-AF65-F5344CB8AC3E}">
        <p14:creationId xmlns:p14="http://schemas.microsoft.com/office/powerpoint/2010/main" val="28209935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962E-8A91-DA57-BB14-4AAC756B5955}"/>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AE02FCCC-320D-6E2A-A530-07F9FA545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95"/>
            <a:ext cx="12436475" cy="6962136"/>
          </a:xfrm>
          <a:prstGeom prst="rect">
            <a:avLst/>
          </a:prstGeom>
        </p:spPr>
      </p:pic>
      <p:sp>
        <p:nvSpPr>
          <p:cNvPr id="3" name="TextBox 2">
            <a:extLst>
              <a:ext uri="{FF2B5EF4-FFF2-40B4-BE49-F238E27FC236}">
                <a16:creationId xmlns:a16="http://schemas.microsoft.com/office/drawing/2014/main" id="{CB49F121-DD13-D7E5-09FB-6472FB3468B1}"/>
              </a:ext>
            </a:extLst>
          </p:cNvPr>
          <p:cNvSpPr txBox="1"/>
          <p:nvPr/>
        </p:nvSpPr>
        <p:spPr>
          <a:xfrm>
            <a:off x="-1" y="6811021"/>
            <a:ext cx="12436475" cy="183503"/>
          </a:xfrm>
          <a:prstGeom prst="rect">
            <a:avLst/>
          </a:prstGeom>
          <a:solidFill>
            <a:srgbClr val="00B050"/>
          </a:solidFill>
        </p:spPr>
        <p:txBody>
          <a:bodyPr wrap="square" lIns="0" tIns="36000" rIns="0" bIns="36000" rtlCol="0">
            <a:spAutoFit/>
          </a:bodyPr>
          <a:lstStyle/>
          <a:p>
            <a:pPr algn="ctr">
              <a:lnSpc>
                <a:spcPct val="90000"/>
              </a:lnSpc>
              <a:spcAft>
                <a:spcPts val="600"/>
              </a:spcAft>
            </a:pPr>
            <a:r>
              <a:rPr lang="en-JP" sz="800" dirty="0">
                <a:solidFill>
                  <a:schemeClr val="bg1"/>
                </a:solidFill>
              </a:rPr>
              <a:t>予告編</a:t>
            </a:r>
          </a:p>
        </p:txBody>
      </p:sp>
    </p:spTree>
    <p:extLst>
      <p:ext uri="{BB962C8B-B14F-4D97-AF65-F5344CB8AC3E}">
        <p14:creationId xmlns:p14="http://schemas.microsoft.com/office/powerpoint/2010/main" val="422720420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B5FC-6E1D-7F04-A5D7-12DF827C2F78}"/>
              </a:ext>
            </a:extLst>
          </p:cNvPr>
          <p:cNvSpPr>
            <a:spLocks noGrp="1"/>
          </p:cNvSpPr>
          <p:nvPr>
            <p:ph type="title"/>
          </p:nvPr>
        </p:nvSpPr>
        <p:spPr/>
        <p:txBody>
          <a:bodyPr/>
          <a:lstStyle/>
          <a:p>
            <a:endParaRPr lang="en-JP"/>
          </a:p>
        </p:txBody>
      </p:sp>
      <p:sp>
        <p:nvSpPr>
          <p:cNvPr id="8" name="TextBox 7">
            <a:extLst>
              <a:ext uri="{FF2B5EF4-FFF2-40B4-BE49-F238E27FC236}">
                <a16:creationId xmlns:a16="http://schemas.microsoft.com/office/drawing/2014/main" id="{AFC8D567-2E84-5C0E-F06D-DF4A9B6FFA5B}"/>
              </a:ext>
            </a:extLst>
          </p:cNvPr>
          <p:cNvSpPr txBox="1"/>
          <p:nvPr/>
        </p:nvSpPr>
        <p:spPr>
          <a:xfrm>
            <a:off x="438149" y="362298"/>
            <a:ext cx="11560176" cy="6124754"/>
          </a:xfrm>
          <a:prstGeom prst="rect">
            <a:avLst/>
          </a:prstGeom>
          <a:solidFill>
            <a:schemeClr val="tx1"/>
          </a:solidFill>
        </p:spPr>
        <p:txBody>
          <a:bodyPr wrap="square">
            <a:spAutoFit/>
          </a:bodyPr>
          <a:lstStyle/>
          <a:p>
            <a:r>
              <a:rPr lang="en-US" sz="1400" b="0" dirty="0">
                <a:solidFill>
                  <a:srgbClr val="6A9955"/>
                </a:solidFill>
                <a:effectLst/>
                <a:latin typeface="Menlo" panose="020B0609030804020204" pitchFamily="49" charset="0"/>
              </a:rPr>
              <a:t># Solution: (DFS Approach)</a:t>
            </a:r>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dirty="0">
                <a:solidFill>
                  <a:srgbClr val="569CD6"/>
                </a:solidFill>
                <a:latin typeface="Menlo" panose="020B0609030804020204" pitchFamily="49" charset="0"/>
              </a:rPr>
              <a:t>    </a:t>
            </a:r>
            <a:r>
              <a:rPr lang="en-US" sz="1400" b="0" dirty="0">
                <a:solidFill>
                  <a:srgbClr val="569CD6"/>
                </a:solidFill>
                <a:effectLst/>
                <a:latin typeface="Menlo" panose="020B0609030804020204" pitchFamily="49" charset="0"/>
              </a:rPr>
              <a:t>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m</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dirty="0">
                <a:solidFill>
                  <a:srgbClr val="C586C0"/>
                </a:solidFill>
                <a:latin typeface="Menlo" panose="020B0609030804020204" pitchFamily="49" charset="0"/>
              </a:rPr>
              <a:t>            </a:t>
            </a:r>
            <a:r>
              <a:rPr lang="en-US" sz="1400" b="0" dirty="0">
                <a:solidFill>
                  <a:srgbClr val="C586C0"/>
                </a:solidFill>
                <a:effectLst/>
                <a:latin typeface="Menlo" panose="020B0609030804020204" pitchFamily="49" charset="0"/>
              </a:rPr>
              <a:t>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a:t>
            </a:r>
            <a:r>
              <a:rPr lang="en-US" sz="1400" b="0" dirty="0" err="1">
                <a:solidFill>
                  <a:srgbClr val="C586C0"/>
                </a:solidFill>
                <a:effectLst/>
                <a:latin typeface="Menlo" panose="020B0609030804020204" pitchFamily="49" charset="0"/>
              </a:rPr>
              <a:t>elif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not</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&gt;=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return</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return</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endParaRPr lang="en-US" sz="1400" b="0" dirty="0">
              <a:solidFill>
                <a:srgbClr val="D4D4D4"/>
              </a:solidFill>
              <a:effectLst/>
              <a:latin typeface="Menlo" panose="020B0609030804020204" pitchFamily="49" charset="0"/>
            </a:endParaRP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endParaRPr lang="en-US" sz="1400" b="0" dirty="0">
              <a:solidFill>
                <a:srgbClr val="9CDCFE"/>
              </a:solidFill>
              <a:effectLst/>
              <a:latin typeface="Menlo" panose="020B0609030804020204" pitchFamily="49" charset="0"/>
            </a:endParaRPr>
          </a:p>
          <a:p>
            <a:endParaRPr lang="en-US" sz="1400" dirty="0">
              <a:solidFill>
                <a:srgbClr val="9CDCFE"/>
              </a:solidFill>
              <a:latin typeface="Menlo" panose="020B0609030804020204" pitchFamily="49" charset="0"/>
            </a:endParaRPr>
          </a:p>
          <a:p>
            <a:endParaRPr lang="en-US" sz="1400" b="0" dirty="0">
              <a:solidFill>
                <a:srgbClr val="9CDCFE"/>
              </a:solidFill>
              <a:effectLst/>
              <a:latin typeface="Menlo" panose="020B0609030804020204" pitchFamily="49" charset="0"/>
            </a:endParaRPr>
          </a:p>
          <a:p>
            <a:endParaRPr lang="en-US" sz="1400" dirty="0">
              <a:solidFill>
                <a:srgbClr val="9CDCFE"/>
              </a:solidFill>
              <a:latin typeface="Menlo" panose="020B0609030804020204" pitchFamily="49" charset="0"/>
            </a:endParaRPr>
          </a:p>
          <a:p>
            <a:endParaRPr lang="en-US" sz="14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C34A6F89-8CC6-5979-6425-FA6EE40E1DE2}"/>
              </a:ext>
            </a:extLst>
          </p:cNvPr>
          <p:cNvSpPr txBox="1"/>
          <p:nvPr/>
        </p:nvSpPr>
        <p:spPr>
          <a:xfrm>
            <a:off x="-1" y="6811021"/>
            <a:ext cx="12436475" cy="183503"/>
          </a:xfrm>
          <a:prstGeom prst="rect">
            <a:avLst/>
          </a:prstGeom>
          <a:solidFill>
            <a:srgbClr val="00B050"/>
          </a:solidFill>
        </p:spPr>
        <p:txBody>
          <a:bodyPr wrap="square" lIns="0" tIns="36000" rIns="0" bIns="36000" rtlCol="0">
            <a:spAutoFit/>
          </a:bodyPr>
          <a:lstStyle/>
          <a:p>
            <a:pPr algn="ctr">
              <a:lnSpc>
                <a:spcPct val="90000"/>
              </a:lnSpc>
              <a:spcAft>
                <a:spcPts val="600"/>
              </a:spcAft>
            </a:pPr>
            <a:r>
              <a:rPr lang="en-JP" sz="800" dirty="0">
                <a:solidFill>
                  <a:schemeClr val="bg1"/>
                </a:solidFill>
              </a:rPr>
              <a:t>予告編</a:t>
            </a:r>
          </a:p>
        </p:txBody>
      </p:sp>
    </p:spTree>
    <p:extLst>
      <p:ext uri="{BB962C8B-B14F-4D97-AF65-F5344CB8AC3E}">
        <p14:creationId xmlns:p14="http://schemas.microsoft.com/office/powerpoint/2010/main" val="1826499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532B-A901-E742-748E-61201740F3B5}"/>
              </a:ext>
            </a:extLst>
          </p:cNvPr>
          <p:cNvSpPr>
            <a:spLocks noGrp="1"/>
          </p:cNvSpPr>
          <p:nvPr>
            <p:ph type="title"/>
          </p:nvPr>
        </p:nvSpPr>
        <p:spPr/>
        <p:txBody>
          <a:bodyPr/>
          <a:lstStyle/>
          <a:p>
            <a:endParaRPr lang="en-JP"/>
          </a:p>
        </p:txBody>
      </p:sp>
      <p:sp>
        <p:nvSpPr>
          <p:cNvPr id="5" name="TextBox 4">
            <a:extLst>
              <a:ext uri="{FF2B5EF4-FFF2-40B4-BE49-F238E27FC236}">
                <a16:creationId xmlns:a16="http://schemas.microsoft.com/office/drawing/2014/main" id="{AD14EFCC-4590-2D15-D43C-9F0ECB19C6EE}"/>
              </a:ext>
            </a:extLst>
          </p:cNvPr>
          <p:cNvSpPr txBox="1"/>
          <p:nvPr/>
        </p:nvSpPr>
        <p:spPr>
          <a:xfrm>
            <a:off x="438149" y="362298"/>
            <a:ext cx="11560176" cy="6124754"/>
          </a:xfrm>
          <a:prstGeom prst="rect">
            <a:avLst/>
          </a:prstGeom>
          <a:solidFill>
            <a:schemeClr val="tx1"/>
          </a:solidFill>
        </p:spPr>
        <p:txBody>
          <a:bodyPr wrap="square">
            <a:spAutoFit/>
          </a:bodyPr>
          <a:lstStyle/>
          <a:p>
            <a:r>
              <a:rPr lang="en-US" sz="1400" b="0" dirty="0">
                <a:solidFill>
                  <a:srgbClr val="6A9955"/>
                </a:solidFill>
                <a:effectLst/>
                <a:latin typeface="Menlo" panose="020B0609030804020204" pitchFamily="49" charset="0"/>
              </a:rPr>
              <a:t># Solution: (BFS Approach)</a:t>
            </a:r>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m</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a:t>
            </a:r>
            <a:r>
              <a:rPr lang="en-US" sz="1400" b="0" dirty="0" err="1">
                <a:solidFill>
                  <a:srgbClr val="C586C0"/>
                </a:solidFill>
                <a:effectLst/>
                <a:latin typeface="Menlo" panose="020B0609030804020204" pitchFamily="49" charset="0"/>
              </a:rPr>
              <a:t>elif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dirty="0">
                <a:solidFill>
                  <a:srgbClr val="9CDCFE"/>
                </a:solidFill>
                <a:latin typeface="Menlo" panose="020B0609030804020204" pitchFamily="49" charset="0"/>
              </a:rPr>
              <a:t>        </a:t>
            </a:r>
            <a:r>
              <a:rPr lang="en-US" sz="1400" b="0" dirty="0">
                <a:solidFill>
                  <a:srgbClr val="9CDCFE"/>
                </a:solidFill>
                <a:effectLst/>
                <a:latin typeface="Menlo" panose="020B0609030804020204" pitchFamily="49" charset="0"/>
              </a:rPr>
              <a:t>q</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q</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dx</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dy</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dx</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dy</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dx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dx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q</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append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dx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res</a:t>
            </a:r>
            <a:endParaRPr lang="en-US" sz="1400" b="0" dirty="0">
              <a:solidFill>
                <a:srgbClr val="D4D4D4"/>
              </a:solidFill>
              <a:effectLst/>
              <a:latin typeface="Menlo" panose="020B0609030804020204" pitchFamily="49" charset="0"/>
            </a:endParaRPr>
          </a:p>
          <a:p>
            <a:r>
              <a:rPr lang="en-US" sz="1400" b="0" dirty="0">
                <a:solidFill>
                  <a:srgbClr val="CE9178"/>
                </a:solidFill>
                <a:effectLst/>
                <a:latin typeface="Menlo" panose="020B0609030804020204" pitchFamily="49" charset="0"/>
              </a:rPr>
              <a:t>''' Complexity analysis:</a:t>
            </a:r>
            <a:endParaRPr lang="en-US" sz="1400" b="0" dirty="0">
              <a:solidFill>
                <a:srgbClr val="D4D4D4"/>
              </a:solidFill>
              <a:effectLst/>
              <a:latin typeface="Menlo" panose="020B0609030804020204" pitchFamily="49" charset="0"/>
            </a:endParaRPr>
          </a:p>
          <a:p>
            <a:r>
              <a:rPr lang="en-US" sz="1400" b="0" dirty="0">
                <a:solidFill>
                  <a:srgbClr val="CE9178"/>
                </a:solidFill>
                <a:effectLst/>
                <a:latin typeface="Menlo" panose="020B0609030804020204" pitchFamily="49" charset="0"/>
              </a:rPr>
              <a:t>Time: O(m*n*2^(m*n)), as we need to traverse the whole matrix once and at each cell we have 2 choices, either we can go to next cell or not.</a:t>
            </a:r>
            <a:endParaRPr lang="en-US" sz="1400" b="0" dirty="0">
              <a:solidFill>
                <a:srgbClr val="D4D4D4"/>
              </a:solidFill>
              <a:effectLst/>
              <a:latin typeface="Menlo" panose="020B0609030804020204" pitchFamily="49" charset="0"/>
            </a:endParaRPr>
          </a:p>
          <a:p>
            <a:r>
              <a:rPr lang="en-US" sz="1400" b="0" dirty="0">
                <a:solidFill>
                  <a:srgbClr val="CE9178"/>
                </a:solidFill>
                <a:effectLst/>
                <a:latin typeface="Menlo" panose="020B0609030804020204" pitchFamily="49" charset="0"/>
              </a:rPr>
              <a:t>Space: O(m*n), since we need to store the cells in the queue. '''</a:t>
            </a:r>
          </a:p>
          <a:p>
            <a:endParaRPr lang="en-US" sz="1400" dirty="0">
              <a:solidFill>
                <a:srgbClr val="CE9178"/>
              </a:solidFill>
              <a:latin typeface="Menlo" panose="020B0609030804020204" pitchFamily="49" charset="0"/>
            </a:endParaRPr>
          </a:p>
          <a:p>
            <a:endParaRPr lang="en-US" sz="1400" b="0" dirty="0">
              <a:solidFill>
                <a:srgbClr val="CE9178"/>
              </a:solidFill>
              <a:effectLst/>
              <a:latin typeface="Menlo" panose="020B0609030804020204" pitchFamily="49" charset="0"/>
            </a:endParaRPr>
          </a:p>
          <a:p>
            <a:endParaRPr lang="en-US" sz="1400" dirty="0">
              <a:solidFill>
                <a:srgbClr val="CE9178"/>
              </a:solidFill>
              <a:latin typeface="Menlo" panose="020B0609030804020204" pitchFamily="49" charset="0"/>
            </a:endParaRPr>
          </a:p>
          <a:p>
            <a:endParaRPr lang="en-US" sz="1400" b="0" dirty="0">
              <a:solidFill>
                <a:srgbClr val="CE9178"/>
              </a:solidFill>
              <a:effectLst/>
              <a:latin typeface="Menlo" panose="020B0609030804020204" pitchFamily="49" charset="0"/>
            </a:endParaRPr>
          </a:p>
          <a:p>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26447358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6E7A-AB24-2BC7-D4DF-AFC893A2467E}"/>
              </a:ext>
            </a:extLst>
          </p:cNvPr>
          <p:cNvSpPr>
            <a:spLocks noGrp="1"/>
          </p:cNvSpPr>
          <p:nvPr>
            <p:ph type="title"/>
          </p:nvPr>
        </p:nvSpPr>
        <p:spPr/>
        <p:txBody>
          <a:bodyPr/>
          <a:lstStyle/>
          <a:p>
            <a:endParaRPr lang="en-JP"/>
          </a:p>
        </p:txBody>
      </p:sp>
      <p:sp>
        <p:nvSpPr>
          <p:cNvPr id="5" name="TextBox 4">
            <a:extLst>
              <a:ext uri="{FF2B5EF4-FFF2-40B4-BE49-F238E27FC236}">
                <a16:creationId xmlns:a16="http://schemas.microsoft.com/office/drawing/2014/main" id="{EDBAAE69-157B-5BBF-48CF-13F3E59EE820}"/>
              </a:ext>
            </a:extLst>
          </p:cNvPr>
          <p:cNvSpPr txBox="1"/>
          <p:nvPr/>
        </p:nvSpPr>
        <p:spPr>
          <a:xfrm>
            <a:off x="438149" y="362298"/>
            <a:ext cx="11560176" cy="6124754"/>
          </a:xfrm>
          <a:prstGeom prst="rect">
            <a:avLst/>
          </a:prstGeom>
          <a:solidFill>
            <a:schemeClr val="tx1"/>
          </a:solidFill>
        </p:spPr>
        <p:txBody>
          <a:bodyPr wrap="square">
            <a:spAutoFit/>
          </a:bodyPr>
          <a:lstStyle/>
          <a:p>
            <a:r>
              <a:rPr lang="en-US" sz="1400" b="0" dirty="0">
                <a:solidFill>
                  <a:srgbClr val="6A9955"/>
                </a:solidFill>
                <a:effectLst/>
                <a:latin typeface="Menlo" panose="020B0609030804020204" pitchFamily="49" charset="0"/>
              </a:rPr>
              <a:t># Solution: (DP Approach)</a:t>
            </a:r>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m</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a:t>
            </a:r>
            <a:r>
              <a:rPr lang="en-US" sz="1400" b="0" dirty="0" err="1">
                <a:solidFill>
                  <a:srgbClr val="C586C0"/>
                </a:solidFill>
                <a:effectLst/>
                <a:latin typeface="Menlo" panose="020B0609030804020204" pitchFamily="49" charset="0"/>
              </a:rPr>
              <a:t>elif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dp</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_</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dp</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_</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cur</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_</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dx</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dy</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dx</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dy</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dx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cur</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dp</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dx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dy</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dp</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cur</a:t>
            </a:r>
            <a:endParaRPr lang="en-US" sz="1400" b="0" dirty="0">
              <a:solidFill>
                <a:srgbClr val="D4D4D4"/>
              </a:solidFill>
              <a:effectLst/>
              <a:latin typeface="Menlo" panose="020B0609030804020204" pitchFamily="49" charset="0"/>
            </a:endParaRPr>
          </a:p>
          <a:p>
            <a:r>
              <a:rPr lang="en-US" sz="1400" dirty="0">
                <a:solidFill>
                  <a:srgbClr val="C586C0"/>
                </a:solidFill>
                <a:latin typeface="Menlo" panose="020B0609030804020204" pitchFamily="49" charset="0"/>
              </a:rPr>
              <a:t>        </a:t>
            </a:r>
            <a:r>
              <a:rPr lang="en-US" sz="1400" b="0" dirty="0">
                <a:solidFill>
                  <a:srgbClr val="C586C0"/>
                </a:solidFill>
                <a:effectLst/>
                <a:latin typeface="Menlo" panose="020B0609030804020204" pitchFamily="49" charset="0"/>
              </a:rPr>
              <a:t>return</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dp</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a:t>
            </a:r>
          </a:p>
          <a:p>
            <a:r>
              <a:rPr lang="en-US" sz="1400" b="0" dirty="0">
                <a:solidFill>
                  <a:srgbClr val="CE9178"/>
                </a:solidFill>
                <a:effectLst/>
                <a:latin typeface="Menlo" panose="020B0609030804020204" pitchFamily="49" charset="0"/>
              </a:rPr>
              <a:t>''' Complexity analysis:</a:t>
            </a:r>
            <a:endParaRPr lang="en-US" sz="1400" b="0" dirty="0">
              <a:solidFill>
                <a:srgbClr val="D4D4D4"/>
              </a:solidFill>
              <a:effectLst/>
              <a:latin typeface="Menlo" panose="020B0609030804020204" pitchFamily="49" charset="0"/>
            </a:endParaRPr>
          </a:p>
          <a:p>
            <a:r>
              <a:rPr lang="en-US" sz="1400" b="0" dirty="0">
                <a:solidFill>
                  <a:srgbClr val="CE9178"/>
                </a:solidFill>
                <a:effectLst/>
                <a:latin typeface="Menlo" panose="020B0609030804020204" pitchFamily="49" charset="0"/>
              </a:rPr>
              <a:t>Time: O(m*n*2^(m*n)), as we need to traverse the whole matrix once and at each cell we have 2 choices, either we can go to next cell or not.</a:t>
            </a:r>
            <a:endParaRPr lang="en-US" sz="1400" b="0" dirty="0">
              <a:solidFill>
                <a:srgbClr val="D4D4D4"/>
              </a:solidFill>
              <a:effectLst/>
              <a:latin typeface="Menlo" panose="020B0609030804020204" pitchFamily="49" charset="0"/>
            </a:endParaRPr>
          </a:p>
          <a:p>
            <a:r>
              <a:rPr lang="en-US" sz="1400" b="0" dirty="0">
                <a:solidFill>
                  <a:srgbClr val="CE9178"/>
                </a:solidFill>
                <a:effectLst/>
                <a:latin typeface="Menlo" panose="020B0609030804020204" pitchFamily="49" charset="0"/>
              </a:rPr>
              <a:t>Space: O(m*n), since we need to store the cells in the </a:t>
            </a:r>
            <a:r>
              <a:rPr lang="en-US" sz="1400" b="0" dirty="0" err="1">
                <a:solidFill>
                  <a:srgbClr val="CE9178"/>
                </a:solidFill>
                <a:effectLst/>
                <a:latin typeface="Menlo" panose="020B0609030804020204" pitchFamily="49" charset="0"/>
              </a:rPr>
              <a:t>dp</a:t>
            </a:r>
            <a:r>
              <a:rPr lang="en-US" sz="1400" b="0" dirty="0">
                <a:solidFill>
                  <a:srgbClr val="CE9178"/>
                </a:solidFill>
                <a:effectLst/>
                <a:latin typeface="Menlo" panose="020B0609030804020204" pitchFamily="49" charset="0"/>
              </a:rPr>
              <a:t> array. '''</a:t>
            </a:r>
          </a:p>
          <a:p>
            <a:endParaRPr lang="en-US" sz="1400" b="0" dirty="0">
              <a:solidFill>
                <a:srgbClr val="D4D4D4"/>
              </a:solidFill>
              <a:effectLst/>
              <a:latin typeface="Menlo" panose="020B0609030804020204" pitchFamily="49" charset="0"/>
            </a:endParaRPr>
          </a:p>
          <a:p>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2292180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EEDE3E-D64F-FA3F-EB71-B0E12AEA2179}"/>
              </a:ext>
            </a:extLst>
          </p:cNvPr>
          <p:cNvSpPr/>
          <p:nvPr/>
        </p:nvSpPr>
        <p:spPr bwMode="auto">
          <a:xfrm>
            <a:off x="1" y="1"/>
            <a:ext cx="5712902" cy="6994524"/>
          </a:xfrm>
          <a:prstGeom prst="rect">
            <a:avLst/>
          </a:prstGeom>
          <a:gradFill>
            <a:gsLst>
              <a:gs pos="0">
                <a:schemeClr val="bg1"/>
              </a:gs>
              <a:gs pos="100000">
                <a:srgbClr val="5B93AA"/>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JP"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09E8D551-42B5-237A-2B76-E50FB0FAC8F0}"/>
              </a:ext>
            </a:extLst>
          </p:cNvPr>
          <p:cNvSpPr>
            <a:spLocks noGrp="1"/>
          </p:cNvSpPr>
          <p:nvPr>
            <p:ph type="body" sz="quarter" idx="10"/>
          </p:nvPr>
        </p:nvSpPr>
        <p:spPr>
          <a:xfrm>
            <a:off x="841762" y="2534687"/>
            <a:ext cx="3151398" cy="1572803"/>
          </a:xfrm>
        </p:spPr>
        <p:txBody>
          <a:bodyPr anchor="ctr" anchorCtr="0"/>
          <a:lstStyle/>
          <a:p>
            <a:pPr marL="0" indent="0">
              <a:buNone/>
            </a:pPr>
            <a:r>
              <a:rPr lang="en-US" sz="4000" dirty="0" err="1"/>
              <a:t>えっ、で</a:t>
            </a:r>
            <a:r>
              <a:rPr lang="en-US" sz="4000" dirty="0"/>
              <a:t>、</a:t>
            </a:r>
          </a:p>
          <a:p>
            <a:pPr marL="0" indent="0">
              <a:buNone/>
            </a:pPr>
            <a:endParaRPr lang="en-US" sz="4000" dirty="0"/>
          </a:p>
          <a:p>
            <a:pPr marL="0" indent="0">
              <a:buNone/>
            </a:pPr>
            <a:r>
              <a:rPr lang="en-US" sz="4000" dirty="0" err="1"/>
              <a:t>どうやって</a:t>
            </a:r>
            <a:r>
              <a:rPr lang="ja-JP" altLang="en-US" sz="4000"/>
              <a:t> </a:t>
            </a:r>
            <a:endParaRPr lang="en-US" altLang="ja-JP" sz="4000" dirty="0"/>
          </a:p>
          <a:p>
            <a:pPr marL="0" indent="0">
              <a:buNone/>
            </a:pPr>
            <a:endParaRPr lang="en-US" altLang="ja-JP" sz="4000" dirty="0"/>
          </a:p>
          <a:p>
            <a:pPr marL="0" indent="0">
              <a:buNone/>
            </a:pPr>
            <a:r>
              <a:rPr lang="en-US" altLang="ja-JP" sz="4000" dirty="0"/>
              <a:t>(</a:t>
            </a:r>
            <a:r>
              <a:rPr lang="ja-JP" altLang="en-US" sz="4000"/>
              <a:t>以下略</a:t>
            </a:r>
            <a:r>
              <a:rPr lang="en-US" altLang="ja-JP" sz="4000" dirty="0"/>
              <a:t>)</a:t>
            </a:r>
            <a:endParaRPr lang="en-JP" sz="4000" dirty="0"/>
          </a:p>
        </p:txBody>
      </p:sp>
      <p:pic>
        <p:nvPicPr>
          <p:cNvPr id="8" name="Picture 7">
            <a:extLst>
              <a:ext uri="{FF2B5EF4-FFF2-40B4-BE49-F238E27FC236}">
                <a16:creationId xmlns:a16="http://schemas.microsoft.com/office/drawing/2014/main" id="{62DDFE47-77AA-BEEB-E5FE-0F7B03759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950" y="0"/>
            <a:ext cx="6994525" cy="6994525"/>
          </a:xfrm>
          <a:prstGeom prst="rect">
            <a:avLst/>
          </a:prstGeom>
        </p:spPr>
      </p:pic>
      <p:sp>
        <p:nvSpPr>
          <p:cNvPr id="9" name="TextBox 8">
            <a:extLst>
              <a:ext uri="{FF2B5EF4-FFF2-40B4-BE49-F238E27FC236}">
                <a16:creationId xmlns:a16="http://schemas.microsoft.com/office/drawing/2014/main" id="{42C50B88-7ECF-4C61-5B9A-C7FC513CA9D8}"/>
              </a:ext>
            </a:extLst>
          </p:cNvPr>
          <p:cNvSpPr txBox="1"/>
          <p:nvPr/>
        </p:nvSpPr>
        <p:spPr>
          <a:xfrm>
            <a:off x="0" y="-1"/>
            <a:ext cx="1985159" cy="489365"/>
          </a:xfrm>
          <a:prstGeom prst="rect">
            <a:avLst/>
          </a:prstGeom>
          <a:noFill/>
        </p:spPr>
        <p:txBody>
          <a:bodyPr wrap="none" lIns="182880" tIns="146304" rIns="182880" bIns="146304" rtlCol="0">
            <a:spAutoFit/>
          </a:bodyPr>
          <a:lstStyle/>
          <a:p>
            <a:pPr>
              <a:lnSpc>
                <a:spcPct val="90000"/>
              </a:lnSpc>
              <a:spcAft>
                <a:spcPts val="600"/>
              </a:spcAft>
            </a:pPr>
            <a:r>
              <a:rPr lang="en-JP" sz="1400" dirty="0"/>
              <a:t>※フィクションです</a:t>
            </a:r>
          </a:p>
        </p:txBody>
      </p:sp>
    </p:spTree>
    <p:extLst>
      <p:ext uri="{BB962C8B-B14F-4D97-AF65-F5344CB8AC3E}">
        <p14:creationId xmlns:p14="http://schemas.microsoft.com/office/powerpoint/2010/main" val="116654094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95A0-9D93-56E0-14F6-6E104BCF8F11}"/>
              </a:ext>
            </a:extLst>
          </p:cNvPr>
          <p:cNvSpPr>
            <a:spLocks noGrp="1"/>
          </p:cNvSpPr>
          <p:nvPr>
            <p:ph type="title"/>
          </p:nvPr>
        </p:nvSpPr>
        <p:spPr/>
        <p:txBody>
          <a:bodyPr/>
          <a:lstStyle/>
          <a:p>
            <a:endParaRPr lang="en-JP"/>
          </a:p>
        </p:txBody>
      </p:sp>
      <p:sp>
        <p:nvSpPr>
          <p:cNvPr id="4" name="TextBox 3">
            <a:extLst>
              <a:ext uri="{FF2B5EF4-FFF2-40B4-BE49-F238E27FC236}">
                <a16:creationId xmlns:a16="http://schemas.microsoft.com/office/drawing/2014/main" id="{C2871B44-2CFF-C6F6-8AED-C79CE43348F1}"/>
              </a:ext>
            </a:extLst>
          </p:cNvPr>
          <p:cNvSpPr txBox="1"/>
          <p:nvPr/>
        </p:nvSpPr>
        <p:spPr>
          <a:xfrm>
            <a:off x="438150" y="362298"/>
            <a:ext cx="11560176" cy="6124754"/>
          </a:xfrm>
          <a:prstGeom prst="rect">
            <a:avLst/>
          </a:prstGeom>
          <a:solidFill>
            <a:schemeClr val="tx1"/>
          </a:solidFill>
        </p:spPr>
        <p:txBody>
          <a:bodyPr wrap="square">
            <a:spAutoFit/>
          </a:bodyPr>
          <a:lstStyle/>
          <a:p>
            <a:r>
              <a:rPr lang="en-US" sz="1400" b="0" dirty="0">
                <a:solidFill>
                  <a:srgbClr val="6A9955"/>
                </a:solidFill>
                <a:effectLst/>
                <a:latin typeface="Menlo" panose="020B0609030804020204" pitchFamily="49" charset="0"/>
              </a:rPr>
              <a:t># Solution: (Backtracking Approach)</a:t>
            </a:r>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m</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a:t>
            </a:r>
            <a:r>
              <a:rPr lang="en-US" sz="1400" b="0" dirty="0" err="1">
                <a:solidFill>
                  <a:srgbClr val="C586C0"/>
                </a:solidFill>
                <a:effectLst/>
                <a:latin typeface="Menlo" panose="020B0609030804020204" pitchFamily="49" charset="0"/>
              </a:rPr>
              <a:t>elif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a:solidFill>
                  <a:srgbClr val="DCDCAA"/>
                </a:solidFill>
                <a:effectLst/>
                <a:latin typeface="Menlo" panose="020B0609030804020204" pitchFamily="49" charset="0"/>
              </a:rPr>
              <a:t>backtrack</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not</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&gt;=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return</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return</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endParaRPr lang="en-US" sz="1400" b="0" dirty="0">
              <a:solidFill>
                <a:srgbClr val="D4D4D4"/>
              </a:solidFill>
              <a:effectLst/>
              <a:latin typeface="Menlo" panose="020B0609030804020204" pitchFamily="49" charset="0"/>
            </a:endParaRPr>
          </a:p>
          <a:p>
            <a:r>
              <a:rPr lang="en-US" sz="1400" b="0" dirty="0">
                <a:solidFill>
                  <a:srgbClr val="DCDCAA"/>
                </a:solidFill>
                <a:effectLst/>
                <a:latin typeface="Menlo" panose="020B0609030804020204" pitchFamily="49" charset="0"/>
              </a:rPr>
              <a:t>            backtrack</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backtrack</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backtrack</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backtrack</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DCDCAA"/>
                </a:solidFill>
                <a:effectLst/>
                <a:latin typeface="Menlo" panose="020B0609030804020204" pitchFamily="49" charset="0"/>
              </a:rPr>
              <a:t>        backtrack</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endParaRPr lang="en-US" sz="1400" b="0" dirty="0">
              <a:solidFill>
                <a:srgbClr val="D4D4D4"/>
              </a:solidFill>
              <a:effectLst/>
              <a:latin typeface="Menlo" panose="020B0609030804020204" pitchFamily="49" charset="0"/>
            </a:endParaRPr>
          </a:p>
          <a:p>
            <a:r>
              <a:rPr lang="en-US" sz="1400" b="0" dirty="0">
                <a:solidFill>
                  <a:srgbClr val="CE9178"/>
                </a:solidFill>
                <a:effectLst/>
                <a:latin typeface="Menlo" panose="020B0609030804020204" pitchFamily="49" charset="0"/>
              </a:rPr>
              <a:t>''' Complexity analysis:</a:t>
            </a:r>
            <a:endParaRPr lang="en-US" sz="1400" b="0" dirty="0">
              <a:solidFill>
                <a:srgbClr val="D4D4D4"/>
              </a:solidFill>
              <a:effectLst/>
              <a:latin typeface="Menlo" panose="020B0609030804020204" pitchFamily="49" charset="0"/>
            </a:endParaRPr>
          </a:p>
          <a:p>
            <a:r>
              <a:rPr lang="en-US" sz="1400" b="0" dirty="0">
                <a:solidFill>
                  <a:srgbClr val="CE9178"/>
                </a:solidFill>
                <a:effectLst/>
                <a:latin typeface="Menlo" panose="020B0609030804020204" pitchFamily="49" charset="0"/>
              </a:rPr>
              <a:t>Time: O(m*n*2^(m*n)), as we need to traverse the whole matrix once and at each cell we have 2 choices, either we can go to next cell or not.</a:t>
            </a:r>
            <a:endParaRPr lang="en-US" sz="1400" b="0" dirty="0">
              <a:solidFill>
                <a:srgbClr val="D4D4D4"/>
              </a:solidFill>
              <a:effectLst/>
              <a:latin typeface="Menlo" panose="020B0609030804020204" pitchFamily="49" charset="0"/>
            </a:endParaRPr>
          </a:p>
          <a:p>
            <a:r>
              <a:rPr lang="en-US" sz="1400" b="0" dirty="0">
                <a:solidFill>
                  <a:srgbClr val="CE9178"/>
                </a:solidFill>
                <a:effectLst/>
                <a:latin typeface="Menlo" panose="020B0609030804020204" pitchFamily="49" charset="0"/>
              </a:rPr>
              <a:t>Space: O(m*n), since we need to store the cells in the recursion stack. '''</a:t>
            </a:r>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7079228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DDD8-2000-FB88-8995-8B472E9037C4}"/>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3CBAED4C-156A-2621-BF63-0AED70260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35706" cy="6591993"/>
          </a:xfrm>
          <a:prstGeom prst="rect">
            <a:avLst/>
          </a:prstGeom>
        </p:spPr>
      </p:pic>
      <p:sp>
        <p:nvSpPr>
          <p:cNvPr id="3" name="TextBox 2">
            <a:extLst>
              <a:ext uri="{FF2B5EF4-FFF2-40B4-BE49-F238E27FC236}">
                <a16:creationId xmlns:a16="http://schemas.microsoft.com/office/drawing/2014/main" id="{0B60FCFA-6236-F211-E001-CAD124F04A48}"/>
              </a:ext>
            </a:extLst>
          </p:cNvPr>
          <p:cNvSpPr txBox="1"/>
          <p:nvPr/>
        </p:nvSpPr>
        <p:spPr>
          <a:xfrm>
            <a:off x="-1" y="6811021"/>
            <a:ext cx="12436475" cy="183503"/>
          </a:xfrm>
          <a:prstGeom prst="rect">
            <a:avLst/>
          </a:prstGeom>
          <a:solidFill>
            <a:srgbClr val="00B050"/>
          </a:solidFill>
        </p:spPr>
        <p:txBody>
          <a:bodyPr wrap="square" lIns="0" tIns="36000" rIns="0" bIns="36000" rtlCol="0">
            <a:spAutoFit/>
          </a:bodyPr>
          <a:lstStyle/>
          <a:p>
            <a:pPr algn="ctr">
              <a:lnSpc>
                <a:spcPct val="90000"/>
              </a:lnSpc>
              <a:spcAft>
                <a:spcPts val="600"/>
              </a:spcAft>
            </a:pPr>
            <a:r>
              <a:rPr lang="en-JP" sz="800" dirty="0">
                <a:solidFill>
                  <a:schemeClr val="bg1"/>
                </a:solidFill>
              </a:rPr>
              <a:t>予告編</a:t>
            </a:r>
          </a:p>
        </p:txBody>
      </p:sp>
    </p:spTree>
    <p:extLst>
      <p:ext uri="{BB962C8B-B14F-4D97-AF65-F5344CB8AC3E}">
        <p14:creationId xmlns:p14="http://schemas.microsoft.com/office/powerpoint/2010/main" val="35383423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648F6-B1E4-5858-B12C-2C0C8FD07D53}"/>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0E22D9DB-F4FD-A23E-12AF-9085D004D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2033" cy="6591993"/>
          </a:xfrm>
          <a:prstGeom prst="rect">
            <a:avLst/>
          </a:prstGeom>
        </p:spPr>
      </p:pic>
      <p:sp>
        <p:nvSpPr>
          <p:cNvPr id="3" name="TextBox 2">
            <a:extLst>
              <a:ext uri="{FF2B5EF4-FFF2-40B4-BE49-F238E27FC236}">
                <a16:creationId xmlns:a16="http://schemas.microsoft.com/office/drawing/2014/main" id="{98C355D0-332A-16DF-CB9D-CB405E26B9B0}"/>
              </a:ext>
            </a:extLst>
          </p:cNvPr>
          <p:cNvSpPr txBox="1"/>
          <p:nvPr/>
        </p:nvSpPr>
        <p:spPr>
          <a:xfrm>
            <a:off x="-1" y="6811021"/>
            <a:ext cx="12436475" cy="183503"/>
          </a:xfrm>
          <a:prstGeom prst="rect">
            <a:avLst/>
          </a:prstGeom>
          <a:solidFill>
            <a:srgbClr val="00B050"/>
          </a:solidFill>
        </p:spPr>
        <p:txBody>
          <a:bodyPr wrap="square" lIns="0" tIns="36000" rIns="0" bIns="36000" rtlCol="0">
            <a:spAutoFit/>
          </a:bodyPr>
          <a:lstStyle/>
          <a:p>
            <a:pPr algn="ctr">
              <a:lnSpc>
                <a:spcPct val="90000"/>
              </a:lnSpc>
              <a:spcAft>
                <a:spcPts val="600"/>
              </a:spcAft>
            </a:pPr>
            <a:r>
              <a:rPr lang="en-JP" sz="800" dirty="0">
                <a:solidFill>
                  <a:schemeClr val="bg1"/>
                </a:solidFill>
              </a:rPr>
              <a:t>予告編</a:t>
            </a:r>
          </a:p>
        </p:txBody>
      </p:sp>
    </p:spTree>
    <p:extLst>
      <p:ext uri="{BB962C8B-B14F-4D97-AF65-F5344CB8AC3E}">
        <p14:creationId xmlns:p14="http://schemas.microsoft.com/office/powerpoint/2010/main" val="9438869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D49F-F44C-5E80-0B03-CB4B83D50215}"/>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7E87F20A-37DA-2D00-8F8F-AB2524446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35706" cy="6591993"/>
          </a:xfrm>
          <a:prstGeom prst="rect">
            <a:avLst/>
          </a:prstGeom>
        </p:spPr>
      </p:pic>
    </p:spTree>
    <p:extLst>
      <p:ext uri="{BB962C8B-B14F-4D97-AF65-F5344CB8AC3E}">
        <p14:creationId xmlns:p14="http://schemas.microsoft.com/office/powerpoint/2010/main" val="33230811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3AF7-BAA8-B922-C917-9C9B76846E17}"/>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BEAAD283-FA7D-0A93-8977-F43ABE490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1547" cy="6616931"/>
          </a:xfrm>
          <a:prstGeom prst="rect">
            <a:avLst/>
          </a:prstGeom>
        </p:spPr>
      </p:pic>
    </p:spTree>
    <p:extLst>
      <p:ext uri="{BB962C8B-B14F-4D97-AF65-F5344CB8AC3E}">
        <p14:creationId xmlns:p14="http://schemas.microsoft.com/office/powerpoint/2010/main" val="325789006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98B9-55D3-B285-AC32-57F4B973DB90}"/>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C5749AD7-F31E-F9F9-214A-75F1C3AF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2033" cy="6591993"/>
          </a:xfrm>
          <a:prstGeom prst="rect">
            <a:avLst/>
          </a:prstGeom>
        </p:spPr>
      </p:pic>
    </p:spTree>
    <p:extLst>
      <p:ext uri="{BB962C8B-B14F-4D97-AF65-F5344CB8AC3E}">
        <p14:creationId xmlns:p14="http://schemas.microsoft.com/office/powerpoint/2010/main" val="425595775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B160-7823-BB23-5422-9A3DBAC7A99B}"/>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394E9FBF-26BE-7271-3ACD-4AAEE70D5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41226" cy="6591993"/>
          </a:xfrm>
          <a:prstGeom prst="rect">
            <a:avLst/>
          </a:prstGeom>
        </p:spPr>
      </p:pic>
    </p:spTree>
    <p:extLst>
      <p:ext uri="{BB962C8B-B14F-4D97-AF65-F5344CB8AC3E}">
        <p14:creationId xmlns:p14="http://schemas.microsoft.com/office/powerpoint/2010/main" val="24912654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AB87-9929-25A9-5E3B-6CE263B00C64}"/>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4E7F4F64-1F0E-662E-791D-4C8D4F56E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9803" cy="6583680"/>
          </a:xfrm>
          <a:prstGeom prst="rect">
            <a:avLst/>
          </a:prstGeom>
        </p:spPr>
      </p:pic>
    </p:spTree>
    <p:extLst>
      <p:ext uri="{BB962C8B-B14F-4D97-AF65-F5344CB8AC3E}">
        <p14:creationId xmlns:p14="http://schemas.microsoft.com/office/powerpoint/2010/main" val="28471149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8FE3-03B4-6D41-3192-B28635D250A3}"/>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577D1D85-9E81-2A22-0DFE-EF75A1DF6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7117" cy="6600305"/>
          </a:xfrm>
          <a:prstGeom prst="rect">
            <a:avLst/>
          </a:prstGeom>
        </p:spPr>
      </p:pic>
    </p:spTree>
    <p:extLst>
      <p:ext uri="{BB962C8B-B14F-4D97-AF65-F5344CB8AC3E}">
        <p14:creationId xmlns:p14="http://schemas.microsoft.com/office/powerpoint/2010/main" val="15578890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BD08-A863-8EB8-B336-C6C27043ECD6}"/>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ADABDC99-7306-8D40-E08D-CC10ED718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25830" cy="5902036"/>
          </a:xfrm>
          <a:prstGeom prst="rect">
            <a:avLst/>
          </a:prstGeom>
        </p:spPr>
      </p:pic>
    </p:spTree>
    <p:extLst>
      <p:ext uri="{BB962C8B-B14F-4D97-AF65-F5344CB8AC3E}">
        <p14:creationId xmlns:p14="http://schemas.microsoft.com/office/powerpoint/2010/main" val="38883139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8D551-42B5-237A-2B76-E50FB0FAC8F0}"/>
              </a:ext>
            </a:extLst>
          </p:cNvPr>
          <p:cNvSpPr>
            <a:spLocks noGrp="1"/>
          </p:cNvSpPr>
          <p:nvPr>
            <p:ph type="body" sz="quarter" idx="10"/>
          </p:nvPr>
        </p:nvSpPr>
        <p:spPr>
          <a:xfrm>
            <a:off x="2757646" y="3497261"/>
            <a:ext cx="6921181" cy="484139"/>
          </a:xfrm>
        </p:spPr>
        <p:txBody>
          <a:bodyPr/>
          <a:lstStyle/>
          <a:p>
            <a:pPr marL="0" indent="0">
              <a:buNone/>
            </a:pPr>
            <a:r>
              <a:rPr lang="en-JP" sz="4400" dirty="0"/>
              <a:t>「プログラマの三大美徳」</a:t>
            </a:r>
          </a:p>
        </p:txBody>
      </p:sp>
      <p:sp>
        <p:nvSpPr>
          <p:cNvPr id="4" name="TextBox 3">
            <a:extLst>
              <a:ext uri="{FF2B5EF4-FFF2-40B4-BE49-F238E27FC236}">
                <a16:creationId xmlns:a16="http://schemas.microsoft.com/office/drawing/2014/main" id="{38240CA4-0386-23B3-F852-89DE464C4530}"/>
              </a:ext>
            </a:extLst>
          </p:cNvPr>
          <p:cNvSpPr txBox="1"/>
          <p:nvPr/>
        </p:nvSpPr>
        <p:spPr>
          <a:xfrm>
            <a:off x="3823029" y="3981400"/>
            <a:ext cx="4790414" cy="627864"/>
          </a:xfrm>
          <a:prstGeom prst="rect">
            <a:avLst/>
          </a:prstGeom>
          <a:noFill/>
        </p:spPr>
        <p:txBody>
          <a:bodyPr wrap="none" lIns="182880" tIns="146304" rIns="182880" bIns="146304" rtlCol="0" anchor="ctr" anchorCtr="0">
            <a:spAutoFit/>
          </a:bodyPr>
          <a:lstStyle/>
          <a:p>
            <a:pPr algn="ctr">
              <a:lnSpc>
                <a:spcPct val="90000"/>
              </a:lnSpc>
              <a:spcAft>
                <a:spcPts val="600"/>
              </a:spcAft>
            </a:pPr>
            <a:r>
              <a:rPr lang="en-JP" sz="2400" dirty="0">
                <a:gradFill>
                  <a:gsLst>
                    <a:gs pos="2917">
                      <a:schemeClr val="tx1"/>
                    </a:gs>
                    <a:gs pos="30000">
                      <a:schemeClr val="tx1"/>
                    </a:gs>
                  </a:gsLst>
                  <a:lin ang="5400000" scaled="0"/>
                </a:gradFill>
              </a:rPr>
              <a:t>"Three Virtues of a Programmer"</a:t>
            </a:r>
          </a:p>
        </p:txBody>
      </p:sp>
    </p:spTree>
    <p:extLst>
      <p:ext uri="{BB962C8B-B14F-4D97-AF65-F5344CB8AC3E}">
        <p14:creationId xmlns:p14="http://schemas.microsoft.com/office/powerpoint/2010/main" val="49447201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8FBF-349C-CD2A-B0AF-A1963ED81CD0}"/>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C988AF0F-4401-AFB8-3769-67BEC571B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189" cy="4305993"/>
          </a:xfrm>
          <a:prstGeom prst="rect">
            <a:avLst/>
          </a:prstGeom>
        </p:spPr>
      </p:pic>
    </p:spTree>
    <p:extLst>
      <p:ext uri="{BB962C8B-B14F-4D97-AF65-F5344CB8AC3E}">
        <p14:creationId xmlns:p14="http://schemas.microsoft.com/office/powerpoint/2010/main" val="415957279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2C0-DFA8-74C0-865C-CEB931258CCD}"/>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ECF2D2D7-DF95-EDA6-9C4D-80C42570C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5635" cy="5195455"/>
          </a:xfrm>
          <a:prstGeom prst="rect">
            <a:avLst/>
          </a:prstGeom>
        </p:spPr>
      </p:pic>
    </p:spTree>
    <p:extLst>
      <p:ext uri="{BB962C8B-B14F-4D97-AF65-F5344CB8AC3E}">
        <p14:creationId xmlns:p14="http://schemas.microsoft.com/office/powerpoint/2010/main" val="9328067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C118-2D6E-08D0-650A-9AF1502FE05A}"/>
              </a:ext>
            </a:extLst>
          </p:cNvPr>
          <p:cNvSpPr>
            <a:spLocks noGrp="1"/>
          </p:cNvSpPr>
          <p:nvPr>
            <p:ph type="title"/>
          </p:nvPr>
        </p:nvSpPr>
        <p:spPr/>
        <p:txBody>
          <a:bodyPr/>
          <a:lstStyle/>
          <a:p>
            <a:endParaRPr lang="en-JP"/>
          </a:p>
        </p:txBody>
      </p:sp>
      <p:sp>
        <p:nvSpPr>
          <p:cNvPr id="3" name="TextBox 2">
            <a:extLst>
              <a:ext uri="{FF2B5EF4-FFF2-40B4-BE49-F238E27FC236}">
                <a16:creationId xmlns:a16="http://schemas.microsoft.com/office/drawing/2014/main" id="{ED299406-7907-B958-6ACA-A9141CB7820A}"/>
              </a:ext>
            </a:extLst>
          </p:cNvPr>
          <p:cNvSpPr txBox="1"/>
          <p:nvPr/>
        </p:nvSpPr>
        <p:spPr>
          <a:xfrm>
            <a:off x="438150" y="362298"/>
            <a:ext cx="11560176" cy="6340197"/>
          </a:xfrm>
          <a:prstGeom prst="rect">
            <a:avLst/>
          </a:prstGeom>
          <a:solidFill>
            <a:schemeClr val="tx1"/>
          </a:solidFill>
        </p:spPr>
        <p:txBody>
          <a:bodyPr wrap="square">
            <a:spAutoFit/>
          </a:bodyPr>
          <a:lstStyle/>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not</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m</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a:t>
            </a:r>
            <a:r>
              <a:rPr lang="en-US" sz="1400" b="0" dirty="0" err="1">
                <a:solidFill>
                  <a:srgbClr val="C586C0"/>
                </a:solidFill>
                <a:effectLst/>
                <a:latin typeface="Menlo" panose="020B0609030804020204" pitchFamily="49" charset="0"/>
              </a:rPr>
              <a:t>elif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p>
          <a:p>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not</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&gt;=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return</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endParaRPr lang="en-US" sz="1400" b="0" dirty="0">
              <a:solidFill>
                <a:srgbClr val="D4D4D4"/>
              </a:solidFill>
              <a:effectLst/>
              <a:latin typeface="Menlo" panose="020B0609030804020204" pitchFamily="49" charset="0"/>
            </a:endParaRP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p>
          <a:p>
            <a:endParaRPr lang="en-US" sz="1400" b="0" dirty="0">
              <a:solidFill>
                <a:srgbClr val="D4D4D4"/>
              </a:solidFill>
              <a:effectLst/>
              <a:latin typeface="Menlo" panose="020B0609030804020204" pitchFamily="49" charset="0"/>
            </a:endParaRP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a:t>
            </a:r>
          </a:p>
          <a:p>
            <a:r>
              <a:rPr lang="en-US" sz="1400" dirty="0">
                <a:solidFill>
                  <a:srgbClr val="D4D4D4"/>
                </a:solidFill>
                <a:latin typeface="Menlo" panose="020B0609030804020204" pitchFamily="49" charset="0"/>
              </a:rPr>
              <a:t>        </a:t>
            </a:r>
            <a:r>
              <a:rPr lang="en-US" sz="1400" b="0" dirty="0">
                <a:solidFill>
                  <a:srgbClr val="C586C0"/>
                </a:solidFill>
                <a:effectLst/>
                <a:latin typeface="Menlo" panose="020B0609030804020204" pitchFamily="49" charset="0"/>
              </a:rPr>
              <a:t>return</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endParaRPr lang="en-US" sz="1400" b="0" dirty="0">
              <a:solidFill>
                <a:srgbClr val="9CDCFE"/>
              </a:solidFill>
              <a:effectLst/>
              <a:latin typeface="Menlo" panose="020B0609030804020204" pitchFamily="49" charset="0"/>
            </a:endParaRPr>
          </a:p>
        </p:txBody>
      </p:sp>
    </p:spTree>
    <p:extLst>
      <p:ext uri="{BB962C8B-B14F-4D97-AF65-F5344CB8AC3E}">
        <p14:creationId xmlns:p14="http://schemas.microsoft.com/office/powerpoint/2010/main" val="153930206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0F56-ACCB-D0E5-AFF3-7DFBEA49AC55}"/>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0D9500E6-9A9D-BD78-4A66-E1B50C180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1222" cy="6575367"/>
          </a:xfrm>
          <a:prstGeom prst="rect">
            <a:avLst/>
          </a:prstGeom>
        </p:spPr>
      </p:pic>
    </p:spTree>
    <p:extLst>
      <p:ext uri="{BB962C8B-B14F-4D97-AF65-F5344CB8AC3E}">
        <p14:creationId xmlns:p14="http://schemas.microsoft.com/office/powerpoint/2010/main" val="103978693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31D9-7DFF-B226-C3A7-CF63A906E0AA}"/>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C18AF712-2F82-5A3A-0C36-76B0E2A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3465" cy="6583680"/>
          </a:xfrm>
          <a:prstGeom prst="rect">
            <a:avLst/>
          </a:prstGeom>
        </p:spPr>
      </p:pic>
    </p:spTree>
    <p:extLst>
      <p:ext uri="{BB962C8B-B14F-4D97-AF65-F5344CB8AC3E}">
        <p14:creationId xmlns:p14="http://schemas.microsoft.com/office/powerpoint/2010/main" val="16870223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C118-2D6E-08D0-650A-9AF1502FE05A}"/>
              </a:ext>
            </a:extLst>
          </p:cNvPr>
          <p:cNvSpPr>
            <a:spLocks noGrp="1"/>
          </p:cNvSpPr>
          <p:nvPr>
            <p:ph type="title"/>
          </p:nvPr>
        </p:nvSpPr>
        <p:spPr/>
        <p:txBody>
          <a:bodyPr/>
          <a:lstStyle/>
          <a:p>
            <a:endParaRPr lang="en-JP"/>
          </a:p>
        </p:txBody>
      </p:sp>
      <p:sp>
        <p:nvSpPr>
          <p:cNvPr id="3" name="TextBox 2">
            <a:extLst>
              <a:ext uri="{FF2B5EF4-FFF2-40B4-BE49-F238E27FC236}">
                <a16:creationId xmlns:a16="http://schemas.microsoft.com/office/drawing/2014/main" id="{ED299406-7907-B958-6ACA-A9141CB7820A}"/>
              </a:ext>
            </a:extLst>
          </p:cNvPr>
          <p:cNvSpPr txBox="1"/>
          <p:nvPr/>
        </p:nvSpPr>
        <p:spPr>
          <a:xfrm>
            <a:off x="438150" y="362298"/>
            <a:ext cx="11560176" cy="5693866"/>
          </a:xfrm>
          <a:prstGeom prst="rect">
            <a:avLst/>
          </a:prstGeom>
          <a:solidFill>
            <a:schemeClr val="tx1"/>
          </a:solidFill>
        </p:spPr>
        <p:txBody>
          <a:bodyPr wrap="square">
            <a:spAutoFit/>
          </a:bodyPr>
          <a:lstStyle/>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6A9955"/>
                </a:solidFill>
                <a:effectLst/>
                <a:latin typeface="Menlo" panose="020B0609030804020204" pitchFamily="49" charset="0"/>
              </a:rPr>
              <a:t>        # Get starting position</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Get number of empty squares</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DFS on starting position</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if number of empty squares == 0 and position == ending position</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increment count</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else</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for each direction</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if next position is valid</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DFS</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backtrack</a:t>
            </a:r>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return count</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start</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start</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a:t>
            </a:r>
            <a:r>
              <a:rPr lang="en-US" sz="1400" b="0" dirty="0" err="1">
                <a:solidFill>
                  <a:srgbClr val="C586C0"/>
                </a:solidFill>
                <a:effectLst/>
                <a:latin typeface="Menlo" panose="020B0609030804020204" pitchFamily="49" charset="0"/>
              </a:rPr>
              <a:t>elif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count</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start</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count</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count</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endParaRPr lang="en-US" sz="1400" b="0" dirty="0">
              <a:solidFill>
                <a:srgbClr val="569CD6"/>
              </a:solidFill>
              <a:effectLst/>
              <a:latin typeface="Menlo" panose="020B0609030804020204" pitchFamily="49" charset="0"/>
            </a:endParaRPr>
          </a:p>
          <a:p>
            <a:r>
              <a:rPr lang="en-US" sz="1400" dirty="0">
                <a:solidFill>
                  <a:srgbClr val="569CD6"/>
                </a:solidFill>
                <a:latin typeface="Menlo" panose="020B0609030804020204" pitchFamily="49" charset="0"/>
              </a:rPr>
              <a:t>    </a:t>
            </a:r>
            <a:r>
              <a:rPr lang="en-US" sz="1400" b="0" dirty="0">
                <a:solidFill>
                  <a:srgbClr val="569CD6"/>
                </a:solidFill>
                <a:effectLst/>
                <a:latin typeface="Menlo" panose="020B0609030804020204" pitchFamily="49" charset="0"/>
              </a:rPr>
              <a:t>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count</a:t>
            </a:r>
            <a:r>
              <a:rPr lang="en-US" sz="1400"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343232714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C118-2D6E-08D0-650A-9AF1502FE05A}"/>
              </a:ext>
            </a:extLst>
          </p:cNvPr>
          <p:cNvSpPr>
            <a:spLocks noGrp="1"/>
          </p:cNvSpPr>
          <p:nvPr>
            <p:ph type="title"/>
          </p:nvPr>
        </p:nvSpPr>
        <p:spPr/>
        <p:txBody>
          <a:bodyPr/>
          <a:lstStyle/>
          <a:p>
            <a:endParaRPr lang="en-JP"/>
          </a:p>
        </p:txBody>
      </p:sp>
      <p:sp>
        <p:nvSpPr>
          <p:cNvPr id="3" name="TextBox 2">
            <a:extLst>
              <a:ext uri="{FF2B5EF4-FFF2-40B4-BE49-F238E27FC236}">
                <a16:creationId xmlns:a16="http://schemas.microsoft.com/office/drawing/2014/main" id="{ED299406-7907-B958-6ACA-A9141CB7820A}"/>
              </a:ext>
            </a:extLst>
          </p:cNvPr>
          <p:cNvSpPr txBox="1"/>
          <p:nvPr/>
        </p:nvSpPr>
        <p:spPr>
          <a:xfrm>
            <a:off x="438150" y="362298"/>
            <a:ext cx="11560176" cy="2893100"/>
          </a:xfrm>
          <a:prstGeom prst="rect">
            <a:avLst/>
          </a:prstGeom>
          <a:solidFill>
            <a:schemeClr val="tx1"/>
          </a:solidFill>
        </p:spPr>
        <p:txBody>
          <a:bodyPr wrap="square">
            <a:spAutoFit/>
          </a:bodyPr>
          <a:lstStyle/>
          <a:p>
            <a:r>
              <a:rPr lang="en-US" sz="1400" dirty="0">
                <a:solidFill>
                  <a:srgbClr val="569CD6"/>
                </a:solidFill>
                <a:latin typeface="Menlo" panose="020B0609030804020204" pitchFamily="49" charset="0"/>
              </a:rPr>
              <a:t>    </a:t>
            </a:r>
            <a:r>
              <a:rPr lang="en-US" sz="1400" b="0" dirty="0">
                <a:solidFill>
                  <a:srgbClr val="569CD6"/>
                </a:solidFill>
                <a:effectLst/>
                <a:latin typeface="Menlo" panose="020B0609030804020204" pitchFamily="49" charset="0"/>
              </a:rPr>
              <a:t>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count</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count</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else</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d</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next_pos</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is_valid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next_pos</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next_pos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next_pos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next_pos</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count</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next_pos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next_pos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endParaRPr lang="en-US" sz="1400" b="0" dirty="0">
              <a:solidFill>
                <a:srgbClr val="569CD6"/>
              </a:solidFill>
              <a:effectLst/>
              <a:latin typeface="Menlo" panose="020B0609030804020204" pitchFamily="49" charset="0"/>
            </a:endParaRPr>
          </a:p>
          <a:p>
            <a:r>
              <a:rPr lang="en-US" sz="1400" dirty="0">
                <a:solidFill>
                  <a:srgbClr val="569CD6"/>
                </a:solidFill>
                <a:latin typeface="Menlo" panose="020B0609030804020204" pitchFamily="49" charset="0"/>
              </a:rPr>
              <a:t>    </a:t>
            </a:r>
            <a:r>
              <a:rPr lang="en-US" sz="1400" b="0" dirty="0">
                <a:solidFill>
                  <a:srgbClr val="569CD6"/>
                </a:solidFill>
                <a:effectLst/>
                <a:latin typeface="Menlo" panose="020B0609030804020204" pitchFamily="49" charset="0"/>
              </a:rPr>
              <a:t>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is_valid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&lt;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pos</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&gt;=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805217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E57F-DDAF-631B-03E9-9CD85B2B70E2}"/>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7E74D10E-D66D-910A-C8CE-EC4A95B36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28580" cy="6591993"/>
          </a:xfrm>
          <a:prstGeom prst="rect">
            <a:avLst/>
          </a:prstGeom>
        </p:spPr>
      </p:pic>
    </p:spTree>
    <p:extLst>
      <p:ext uri="{BB962C8B-B14F-4D97-AF65-F5344CB8AC3E}">
        <p14:creationId xmlns:p14="http://schemas.microsoft.com/office/powerpoint/2010/main" val="18266493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C7C4-4B57-C8F0-1126-2B29FE5E350D}"/>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B22C5F3F-BE51-6FBA-81D4-436F2C68E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1347" cy="6608618"/>
          </a:xfrm>
          <a:prstGeom prst="rect">
            <a:avLst/>
          </a:prstGeom>
        </p:spPr>
      </p:pic>
    </p:spTree>
    <p:extLst>
      <p:ext uri="{BB962C8B-B14F-4D97-AF65-F5344CB8AC3E}">
        <p14:creationId xmlns:p14="http://schemas.microsoft.com/office/powerpoint/2010/main" val="31845158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C118-2D6E-08D0-650A-9AF1502FE05A}"/>
              </a:ext>
            </a:extLst>
          </p:cNvPr>
          <p:cNvSpPr>
            <a:spLocks noGrp="1"/>
          </p:cNvSpPr>
          <p:nvPr>
            <p:ph type="title"/>
          </p:nvPr>
        </p:nvSpPr>
        <p:spPr/>
        <p:txBody>
          <a:bodyPr/>
          <a:lstStyle/>
          <a:p>
            <a:endParaRPr lang="en-JP"/>
          </a:p>
        </p:txBody>
      </p:sp>
      <p:sp>
        <p:nvSpPr>
          <p:cNvPr id="3" name="TextBox 2">
            <a:extLst>
              <a:ext uri="{FF2B5EF4-FFF2-40B4-BE49-F238E27FC236}">
                <a16:creationId xmlns:a16="http://schemas.microsoft.com/office/drawing/2014/main" id="{ED299406-7907-B958-6ACA-A9141CB7820A}"/>
              </a:ext>
            </a:extLst>
          </p:cNvPr>
          <p:cNvSpPr txBox="1"/>
          <p:nvPr/>
        </p:nvSpPr>
        <p:spPr>
          <a:xfrm>
            <a:off x="438150" y="362298"/>
            <a:ext cx="11560176" cy="6124754"/>
          </a:xfrm>
          <a:prstGeom prst="rect">
            <a:avLst/>
          </a:prstGeom>
          <a:solidFill>
            <a:schemeClr val="tx1"/>
          </a:solidFill>
        </p:spPr>
        <p:txBody>
          <a:bodyPr wrap="square">
            <a:spAutoFit/>
          </a:bodyPr>
          <a:lstStyle/>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m</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total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total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ans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remain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not</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&gt;=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ans</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remain</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return</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endParaRPr lang="en-US" sz="1400" b="0" dirty="0">
              <a:solidFill>
                <a:srgbClr val="D4D4D4"/>
              </a:solidFill>
              <a:effectLst/>
              <a:latin typeface="Menlo" panose="020B0609030804020204" pitchFamily="49" charset="0"/>
            </a:endParaRP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remain</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remain</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remain</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remain</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total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ans</a:t>
            </a:r>
            <a:endParaRPr lang="en-US" sz="1400" dirty="0">
              <a:solidFill>
                <a:srgbClr val="D4D4D4"/>
              </a:solidFill>
              <a:latin typeface="Menlo" panose="020B0609030804020204" pitchFamily="49" charset="0"/>
            </a:endParaRPr>
          </a:p>
          <a:p>
            <a:endParaRPr lang="en-US" sz="1400" b="0" dirty="0">
              <a:solidFill>
                <a:srgbClr val="D4D4D4"/>
              </a:solidFill>
              <a:effectLst/>
              <a:latin typeface="Menlo" panose="020B0609030804020204" pitchFamily="49" charset="0"/>
            </a:endParaRPr>
          </a:p>
          <a:p>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2863748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2CB321-CBBA-88F4-FB2F-0E4335EADD1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Title 1">
            <a:extLst>
              <a:ext uri="{FF2B5EF4-FFF2-40B4-BE49-F238E27FC236}">
                <a16:creationId xmlns:a16="http://schemas.microsoft.com/office/drawing/2014/main" id="{27824296-9A55-4C60-7AC9-5659EC868040}"/>
              </a:ext>
            </a:extLst>
          </p:cNvPr>
          <p:cNvSpPr>
            <a:spLocks noGrp="1"/>
          </p:cNvSpPr>
          <p:nvPr>
            <p:ph type="title"/>
          </p:nvPr>
        </p:nvSpPr>
        <p:spPr>
          <a:xfrm>
            <a:off x="465139" y="632779"/>
            <a:ext cx="3771302" cy="411162"/>
          </a:xfrm>
          <a:solidFill>
            <a:schemeClr val="bg2">
              <a:alpha val="70000"/>
            </a:schemeClr>
          </a:solidFill>
        </p:spPr>
        <p:txBody>
          <a:bodyPr/>
          <a:lstStyle/>
          <a:p>
            <a:r>
              <a:rPr lang="en-JP" dirty="0"/>
              <a:t>プログラマの三大美徳</a:t>
            </a:r>
          </a:p>
        </p:txBody>
      </p:sp>
      <p:pic>
        <p:nvPicPr>
          <p:cNvPr id="4" name="Picture 3">
            <a:extLst>
              <a:ext uri="{FF2B5EF4-FFF2-40B4-BE49-F238E27FC236}">
                <a16:creationId xmlns:a16="http://schemas.microsoft.com/office/drawing/2014/main" id="{F1DB5766-5846-6CC6-CC9F-584956D04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43" y="1352901"/>
            <a:ext cx="11533187" cy="5008845"/>
          </a:xfrm>
          <a:prstGeom prst="rect">
            <a:avLst/>
          </a:prstGeom>
        </p:spPr>
      </p:pic>
    </p:spTree>
    <p:extLst>
      <p:ext uri="{BB962C8B-B14F-4D97-AF65-F5344CB8AC3E}">
        <p14:creationId xmlns:p14="http://schemas.microsoft.com/office/powerpoint/2010/main" val="153050824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3105-3297-A52B-7D6F-B98DEC112C30}"/>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D4ADE3F9-3CAE-766E-852E-D377957F0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3465" cy="6583680"/>
          </a:xfrm>
          <a:prstGeom prst="rect">
            <a:avLst/>
          </a:prstGeom>
        </p:spPr>
      </p:pic>
    </p:spTree>
    <p:extLst>
      <p:ext uri="{BB962C8B-B14F-4D97-AF65-F5344CB8AC3E}">
        <p14:creationId xmlns:p14="http://schemas.microsoft.com/office/powerpoint/2010/main" val="198895743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C118-2D6E-08D0-650A-9AF1502FE05A}"/>
              </a:ext>
            </a:extLst>
          </p:cNvPr>
          <p:cNvSpPr>
            <a:spLocks noGrp="1"/>
          </p:cNvSpPr>
          <p:nvPr>
            <p:ph type="title"/>
          </p:nvPr>
        </p:nvSpPr>
        <p:spPr/>
        <p:txBody>
          <a:bodyPr/>
          <a:lstStyle/>
          <a:p>
            <a:endParaRPr lang="en-JP"/>
          </a:p>
        </p:txBody>
      </p:sp>
      <p:sp>
        <p:nvSpPr>
          <p:cNvPr id="3" name="TextBox 2">
            <a:extLst>
              <a:ext uri="{FF2B5EF4-FFF2-40B4-BE49-F238E27FC236}">
                <a16:creationId xmlns:a16="http://schemas.microsoft.com/office/drawing/2014/main" id="{ED299406-7907-B958-6ACA-A9141CB7820A}"/>
              </a:ext>
            </a:extLst>
          </p:cNvPr>
          <p:cNvSpPr txBox="1"/>
          <p:nvPr/>
        </p:nvSpPr>
        <p:spPr>
          <a:xfrm>
            <a:off x="438150" y="362298"/>
            <a:ext cx="11560176" cy="6340197"/>
          </a:xfrm>
          <a:prstGeom prst="rect">
            <a:avLst/>
          </a:prstGeom>
          <a:solidFill>
            <a:schemeClr val="tx1"/>
          </a:solidFill>
        </p:spPr>
        <p:txBody>
          <a:bodyPr wrap="square">
            <a:spAutoFit/>
          </a:bodyPr>
          <a:lstStyle/>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grid</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start</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a:t>
            </a:r>
            <a:r>
              <a:rPr lang="en-US" sz="1400" b="0" dirty="0" err="1">
                <a:solidFill>
                  <a:srgbClr val="C586C0"/>
                </a:solidFill>
                <a:effectLst/>
                <a:latin typeface="Menlo" panose="020B0609030804020204" pitchFamily="49" charset="0"/>
              </a:rPr>
              <a:t>elif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end</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start</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start</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endParaRPr lang="en-US" sz="1400" b="0" dirty="0">
              <a:solidFill>
                <a:srgbClr val="D4D4D4"/>
              </a:solidFill>
              <a:effectLst/>
              <a:latin typeface="Menlo" panose="020B0609030804020204" pitchFamily="49" charset="0"/>
            </a:endParaRPr>
          </a:p>
          <a:p>
            <a:endParaRPr lang="en-US" sz="1400" b="0" dirty="0">
              <a:solidFill>
                <a:srgbClr val="569CD6"/>
              </a:solidFill>
              <a:effectLst/>
              <a:latin typeface="Menlo" panose="020B0609030804020204" pitchFamily="49" charset="0"/>
            </a:endParaRPr>
          </a:p>
          <a:p>
            <a:r>
              <a:rPr lang="en-US" sz="1400" dirty="0">
                <a:solidFill>
                  <a:srgbClr val="569CD6"/>
                </a:solidFill>
                <a:latin typeface="Menlo" panose="020B0609030804020204" pitchFamily="49" charset="0"/>
              </a:rPr>
              <a:t>    </a:t>
            </a:r>
            <a:r>
              <a:rPr lang="en-US" sz="1400" b="0" dirty="0">
                <a:solidFill>
                  <a:srgbClr val="569CD6"/>
                </a:solidFill>
                <a:effectLst/>
                <a:latin typeface="Menlo" panose="020B0609030804020204" pitchFamily="49" charset="0"/>
              </a:rPr>
              <a:t>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step</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end</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step</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return</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&lt;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n</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&lt;=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&lt;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m</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dfs</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step</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self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br>
              <a:rPr lang="en-US" sz="1400" b="0" dirty="0">
                <a:solidFill>
                  <a:srgbClr val="D4D4D4"/>
                </a:solidFill>
                <a:effectLst/>
                <a:latin typeface="Menlo" panose="020B0609030804020204" pitchFamily="49" charset="0"/>
              </a:rPr>
            </a:br>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0383832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2199-66A1-8C28-52E0-F123F5A2938F}"/>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76B9A66D-3F34-AEA2-1CFA-11B52C9A0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2033" cy="6591993"/>
          </a:xfrm>
          <a:prstGeom prst="rect">
            <a:avLst/>
          </a:prstGeom>
        </p:spPr>
      </p:pic>
    </p:spTree>
    <p:extLst>
      <p:ext uri="{BB962C8B-B14F-4D97-AF65-F5344CB8AC3E}">
        <p14:creationId xmlns:p14="http://schemas.microsoft.com/office/powerpoint/2010/main" val="17942558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8A62E-5551-6BA0-700C-9CC8CDD32870}"/>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714FBFD2-52E8-2926-2604-D49A8A509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41703" cy="6475615"/>
          </a:xfrm>
          <a:prstGeom prst="rect">
            <a:avLst/>
          </a:prstGeom>
        </p:spPr>
      </p:pic>
    </p:spTree>
    <p:extLst>
      <p:ext uri="{BB962C8B-B14F-4D97-AF65-F5344CB8AC3E}">
        <p14:creationId xmlns:p14="http://schemas.microsoft.com/office/powerpoint/2010/main" val="59364213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0AC3-9EA0-C655-346C-FBD1AA4322B9}"/>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1CD7F61E-2CA3-B1FA-A083-155097785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53093" cy="5311833"/>
          </a:xfrm>
          <a:prstGeom prst="rect">
            <a:avLst/>
          </a:prstGeom>
        </p:spPr>
      </p:pic>
    </p:spTree>
    <p:extLst>
      <p:ext uri="{BB962C8B-B14F-4D97-AF65-F5344CB8AC3E}">
        <p14:creationId xmlns:p14="http://schemas.microsoft.com/office/powerpoint/2010/main" val="41852083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44C4-C576-2CA5-83A6-4011FFE212B0}"/>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48F5B4AA-44E7-5DFC-B983-78832EBBB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36261" cy="6891251"/>
          </a:xfrm>
          <a:prstGeom prst="rect">
            <a:avLst/>
          </a:prstGeom>
        </p:spPr>
      </p:pic>
    </p:spTree>
    <p:extLst>
      <p:ext uri="{BB962C8B-B14F-4D97-AF65-F5344CB8AC3E}">
        <p14:creationId xmlns:p14="http://schemas.microsoft.com/office/powerpoint/2010/main" val="10230035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DAC2-1DAA-7810-74F5-98800213E438}"/>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72733D94-E960-98B5-F295-906BB040A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40242" cy="5843847"/>
          </a:xfrm>
          <a:prstGeom prst="rect">
            <a:avLst/>
          </a:prstGeom>
        </p:spPr>
      </p:pic>
    </p:spTree>
    <p:extLst>
      <p:ext uri="{BB962C8B-B14F-4D97-AF65-F5344CB8AC3E}">
        <p14:creationId xmlns:p14="http://schemas.microsoft.com/office/powerpoint/2010/main" val="395344081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41DD-1603-DD8A-94CF-69F2A5066917}"/>
              </a:ext>
            </a:extLst>
          </p:cNvPr>
          <p:cNvSpPr>
            <a:spLocks noGrp="1"/>
          </p:cNvSpPr>
          <p:nvPr>
            <p:ph type="title"/>
          </p:nvPr>
        </p:nvSpPr>
        <p:spPr/>
        <p:txBody>
          <a:bodyPr/>
          <a:lstStyle/>
          <a:p>
            <a:endParaRPr lang="en-JP"/>
          </a:p>
        </p:txBody>
      </p:sp>
      <p:sp>
        <p:nvSpPr>
          <p:cNvPr id="3" name="TextBox 2">
            <a:extLst>
              <a:ext uri="{FF2B5EF4-FFF2-40B4-BE49-F238E27FC236}">
                <a16:creationId xmlns:a16="http://schemas.microsoft.com/office/drawing/2014/main" id="{A765565B-D790-785B-0CF6-7B58DB267A94}"/>
              </a:ext>
            </a:extLst>
          </p:cNvPr>
          <p:cNvSpPr txBox="1"/>
          <p:nvPr/>
        </p:nvSpPr>
        <p:spPr>
          <a:xfrm>
            <a:off x="438150" y="362298"/>
            <a:ext cx="11560176" cy="6124754"/>
          </a:xfrm>
          <a:prstGeom prst="rect">
            <a:avLst/>
          </a:prstGeom>
          <a:solidFill>
            <a:schemeClr val="tx1"/>
          </a:solidFill>
        </p:spPr>
        <p:txBody>
          <a:bodyPr wrap="square">
            <a:spAutoFit/>
          </a:bodyPr>
          <a:lstStyle/>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6A9955"/>
                </a:solidFill>
                <a:effectLst/>
                <a:latin typeface="Menlo" panose="020B0609030804020204" pitchFamily="49" charset="0"/>
              </a:rPr>
              <a:t>        # Get the number of rows and columns</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rows</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cols</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Get the starting and ending points</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start_row</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start_col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end_row</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end_col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rows</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cols</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start_row</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start_col</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a:t>
            </a:r>
            <a:r>
              <a:rPr lang="en-US" sz="1400" b="0" dirty="0" err="1">
                <a:solidFill>
                  <a:srgbClr val="C586C0"/>
                </a:solidFill>
                <a:effectLst/>
                <a:latin typeface="Menlo" panose="020B0609030804020204" pitchFamily="49" charset="0"/>
              </a:rPr>
              <a:t>elif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end_row</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end_col</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Count the number of empty squares</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rows</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cols</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b="0" dirty="0">
                <a:solidFill>
                  <a:srgbClr val="6A9955"/>
                </a:solidFill>
                <a:effectLst/>
                <a:latin typeface="Menlo" panose="020B0609030804020204" pitchFamily="49" charset="0"/>
              </a:rPr>
              <a:t>        # Initialize the number of paths</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paths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Define a helper function to count the number of paths</a:t>
            </a:r>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count_paths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214609306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41DD-1603-DD8A-94CF-69F2A5066917}"/>
              </a:ext>
            </a:extLst>
          </p:cNvPr>
          <p:cNvSpPr>
            <a:spLocks noGrp="1"/>
          </p:cNvSpPr>
          <p:nvPr>
            <p:ph type="title"/>
          </p:nvPr>
        </p:nvSpPr>
        <p:spPr/>
        <p:txBody>
          <a:bodyPr/>
          <a:lstStyle/>
          <a:p>
            <a:endParaRPr lang="en-JP"/>
          </a:p>
        </p:txBody>
      </p:sp>
      <p:sp>
        <p:nvSpPr>
          <p:cNvPr id="3" name="TextBox 2">
            <a:extLst>
              <a:ext uri="{FF2B5EF4-FFF2-40B4-BE49-F238E27FC236}">
                <a16:creationId xmlns:a16="http://schemas.microsoft.com/office/drawing/2014/main" id="{A765565B-D790-785B-0CF6-7B58DB267A94}"/>
              </a:ext>
            </a:extLst>
          </p:cNvPr>
          <p:cNvSpPr txBox="1"/>
          <p:nvPr/>
        </p:nvSpPr>
        <p:spPr>
          <a:xfrm>
            <a:off x="438150" y="362298"/>
            <a:ext cx="11560176" cy="6555641"/>
          </a:xfrm>
          <a:prstGeom prst="rect">
            <a:avLst/>
          </a:prstGeom>
          <a:solidFill>
            <a:schemeClr val="tx1"/>
          </a:solidFill>
        </p:spPr>
        <p:txBody>
          <a:bodyPr wrap="square">
            <a:spAutoFit/>
          </a:bodyPr>
          <a:lstStyle/>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count_paths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a:t>
            </a:r>
          </a:p>
          <a:p>
            <a:r>
              <a:rPr lang="en-US" sz="1400" b="0" dirty="0">
                <a:solidFill>
                  <a:srgbClr val="6A9955"/>
                </a:solidFill>
                <a:effectLst/>
                <a:latin typeface="Menlo" panose="020B0609030804020204" pitchFamily="49" charset="0"/>
              </a:rPr>
              <a:t>            # If the current cell is out of bounds or is an obstacle, return 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&lt;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&gt;= </a:t>
            </a:r>
            <a:r>
              <a:rPr lang="en-US" sz="1400" b="0" dirty="0">
                <a:solidFill>
                  <a:srgbClr val="9CDCFE"/>
                </a:solidFill>
                <a:effectLst/>
                <a:latin typeface="Menlo" panose="020B0609030804020204" pitchFamily="49" charset="0"/>
              </a:rPr>
              <a:t>rows</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&lt;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&gt;= </a:t>
            </a:r>
            <a:r>
              <a:rPr lang="en-US" sz="1400" b="0" dirty="0">
                <a:solidFill>
                  <a:srgbClr val="9CDCFE"/>
                </a:solidFill>
                <a:effectLst/>
                <a:latin typeface="Menlo" panose="020B0609030804020204" pitchFamily="49" charset="0"/>
              </a:rPr>
              <a:t>cols</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If the current cell is the ending cell, return 1 if all empty squares are visited</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end_row</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end_col</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if</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else</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Mark the current cell as visited</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Count the number of paths</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paths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paths</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count_paths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paths</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count_paths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paths</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count_paths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paths</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count_paths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a:t>
            </a: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Unmark the current cell</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col</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endParaRPr lang="en-US" sz="1400" b="0" dirty="0">
              <a:solidFill>
                <a:srgbClr val="C586C0"/>
              </a:solidFill>
              <a:effectLst/>
              <a:latin typeface="Menlo" panose="020B0609030804020204" pitchFamily="49" charset="0"/>
            </a:endParaRPr>
          </a:p>
          <a:p>
            <a:r>
              <a:rPr lang="en-US" sz="1400" dirty="0">
                <a:solidFill>
                  <a:srgbClr val="C586C0"/>
                </a:solidFill>
                <a:latin typeface="Menlo" panose="020B0609030804020204" pitchFamily="49" charset="0"/>
              </a:rPr>
              <a:t>            </a:t>
            </a:r>
            <a:r>
              <a:rPr lang="en-US" sz="1400" b="0" dirty="0">
                <a:solidFill>
                  <a:srgbClr val="C586C0"/>
                </a:solidFill>
                <a:effectLst/>
                <a:latin typeface="Menlo" panose="020B0609030804020204" pitchFamily="49" charset="0"/>
              </a:rPr>
              <a:t>return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paths</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b="0" dirty="0">
                <a:solidFill>
                  <a:srgbClr val="6A9955"/>
                </a:solidFill>
                <a:effectLst/>
                <a:latin typeface="Menlo" panose="020B0609030804020204" pitchFamily="49" charset="0"/>
              </a:rPr>
              <a:t>        # Call the helper function</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paths</a:t>
            </a:r>
            <a:r>
              <a:rPr lang="en-US" sz="1400" b="0" dirty="0">
                <a:solidFill>
                  <a:srgbClr val="D4D4D4"/>
                </a:solidFill>
                <a:effectLst/>
                <a:latin typeface="Menlo" panose="020B0609030804020204" pitchFamily="49" charset="0"/>
              </a:rPr>
              <a:t> = </a:t>
            </a:r>
            <a:r>
              <a:rPr lang="en-US" sz="1400" b="0" dirty="0" err="1">
                <a:solidFill>
                  <a:srgbClr val="DCDCAA"/>
                </a:solidFill>
                <a:effectLst/>
                <a:latin typeface="Menlo" panose="020B0609030804020204" pitchFamily="49" charset="0"/>
              </a:rPr>
              <a:t>count_paths</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start_row</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start_col</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empty_squares</a:t>
            </a:r>
            <a:r>
              <a:rPr lang="en-US" sz="1400" b="0" dirty="0">
                <a:solidFill>
                  <a:srgbClr val="D4D4D4"/>
                </a:solidFill>
                <a:effectLst/>
                <a:latin typeface="Menlo" panose="020B0609030804020204" pitchFamily="49" charset="0"/>
              </a:rPr>
              <a:t>)</a:t>
            </a:r>
          </a:p>
          <a:p>
            <a:endParaRPr lang="en-US" sz="1400" b="0" dirty="0">
              <a:solidFill>
                <a:srgbClr val="C586C0"/>
              </a:solidFill>
              <a:effectLst/>
              <a:latin typeface="Menlo" panose="020B0609030804020204" pitchFamily="49" charset="0"/>
            </a:endParaRPr>
          </a:p>
          <a:p>
            <a:r>
              <a:rPr lang="en-US" sz="1400" dirty="0">
                <a:solidFill>
                  <a:srgbClr val="C586C0"/>
                </a:solidFill>
                <a:latin typeface="Menlo" panose="020B0609030804020204" pitchFamily="49" charset="0"/>
              </a:rPr>
              <a:t>        </a:t>
            </a:r>
            <a:r>
              <a:rPr lang="en-US" sz="1400" b="0" dirty="0">
                <a:solidFill>
                  <a:srgbClr val="C586C0"/>
                </a:solidFill>
                <a:effectLst/>
                <a:latin typeface="Menlo" panose="020B0609030804020204" pitchFamily="49" charset="0"/>
              </a:rPr>
              <a:t>return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paths</a:t>
            </a:r>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28501566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4B58-CB71-475B-2CE6-54DDD92D7603}"/>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57C924FE-7FC6-645C-A521-6BFCF5119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7117" cy="6600305"/>
          </a:xfrm>
          <a:prstGeom prst="rect">
            <a:avLst/>
          </a:prstGeom>
        </p:spPr>
      </p:pic>
    </p:spTree>
    <p:extLst>
      <p:ext uri="{BB962C8B-B14F-4D97-AF65-F5344CB8AC3E}">
        <p14:creationId xmlns:p14="http://schemas.microsoft.com/office/powerpoint/2010/main" val="7763339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0DBA-9A6E-ED34-4842-5DC5472064AA}"/>
              </a:ext>
            </a:extLst>
          </p:cNvPr>
          <p:cNvSpPr>
            <a:spLocks noGrp="1"/>
          </p:cNvSpPr>
          <p:nvPr>
            <p:ph type="title"/>
          </p:nvPr>
        </p:nvSpPr>
        <p:spPr/>
        <p:txBody>
          <a:bodyPr/>
          <a:lstStyle/>
          <a:p>
            <a:endParaRPr lang="en-JP"/>
          </a:p>
        </p:txBody>
      </p:sp>
      <p:pic>
        <p:nvPicPr>
          <p:cNvPr id="5" name="Picture 4">
            <a:extLst>
              <a:ext uri="{FF2B5EF4-FFF2-40B4-BE49-F238E27FC236}">
                <a16:creationId xmlns:a16="http://schemas.microsoft.com/office/drawing/2014/main" id="{7D1AC00A-E3E7-B2A9-82D9-416446E45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37" y="405496"/>
            <a:ext cx="11520241" cy="4979304"/>
          </a:xfrm>
          <a:prstGeom prst="rect">
            <a:avLst/>
          </a:prstGeom>
        </p:spPr>
      </p:pic>
    </p:spTree>
    <p:extLst>
      <p:ext uri="{BB962C8B-B14F-4D97-AF65-F5344CB8AC3E}">
        <p14:creationId xmlns:p14="http://schemas.microsoft.com/office/powerpoint/2010/main" val="114185917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92C7-EF6B-07C3-BDFC-9297B256BD77}"/>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CAF37C49-8DEB-7FF5-8BE0-8E3674C47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39803" cy="6583680"/>
          </a:xfrm>
          <a:prstGeom prst="rect">
            <a:avLst/>
          </a:prstGeom>
        </p:spPr>
      </p:pic>
    </p:spTree>
    <p:extLst>
      <p:ext uri="{BB962C8B-B14F-4D97-AF65-F5344CB8AC3E}">
        <p14:creationId xmlns:p14="http://schemas.microsoft.com/office/powerpoint/2010/main" val="289554234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41DD-1603-DD8A-94CF-69F2A5066917}"/>
              </a:ext>
            </a:extLst>
          </p:cNvPr>
          <p:cNvSpPr>
            <a:spLocks noGrp="1"/>
          </p:cNvSpPr>
          <p:nvPr>
            <p:ph type="title"/>
          </p:nvPr>
        </p:nvSpPr>
        <p:spPr/>
        <p:txBody>
          <a:bodyPr/>
          <a:lstStyle/>
          <a:p>
            <a:endParaRPr lang="en-JP"/>
          </a:p>
        </p:txBody>
      </p:sp>
      <p:sp>
        <p:nvSpPr>
          <p:cNvPr id="3" name="TextBox 2">
            <a:extLst>
              <a:ext uri="{FF2B5EF4-FFF2-40B4-BE49-F238E27FC236}">
                <a16:creationId xmlns:a16="http://schemas.microsoft.com/office/drawing/2014/main" id="{A765565B-D790-785B-0CF6-7B58DB267A94}"/>
              </a:ext>
            </a:extLst>
          </p:cNvPr>
          <p:cNvSpPr txBox="1"/>
          <p:nvPr/>
        </p:nvSpPr>
        <p:spPr>
          <a:xfrm>
            <a:off x="438150" y="362298"/>
            <a:ext cx="11560176" cy="6124754"/>
          </a:xfrm>
          <a:prstGeom prst="rect">
            <a:avLst/>
          </a:prstGeom>
          <a:solidFill>
            <a:schemeClr val="tx1"/>
          </a:solidFill>
        </p:spPr>
        <p:txBody>
          <a:bodyPr wrap="square">
            <a:spAutoFit/>
          </a:bodyPr>
          <a:lstStyle/>
          <a:p>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Solution</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err="1">
                <a:solidFill>
                  <a:srgbClr val="DCDCAA"/>
                </a:solidFill>
                <a:effectLst/>
                <a:latin typeface="Menlo" panose="020B0609030804020204" pitchFamily="49" charset="0"/>
              </a:rPr>
              <a:t>uniquePathsIII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self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List[List[</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 -&gt; </a:t>
            </a:r>
            <a:r>
              <a:rPr lang="en-US" sz="1400" b="0" dirty="0">
                <a:solidFill>
                  <a:srgbClr val="4EC9B0"/>
                </a:solidFill>
                <a:effectLst/>
                <a:latin typeface="Menlo" panose="020B0609030804020204" pitchFamily="49" charset="0"/>
              </a:rPr>
              <a:t>int</a:t>
            </a:r>
            <a:r>
              <a:rPr lang="en-US" sz="1400" b="0" dirty="0">
                <a:solidFill>
                  <a:srgbClr val="D4D4D4"/>
                </a:solidFill>
                <a:effectLst/>
                <a:latin typeface="Menlo" panose="020B0609030804020204" pitchFamily="49" charset="0"/>
              </a:rPr>
              <a:t>:</a:t>
            </a:r>
          </a:p>
          <a:p>
            <a:r>
              <a:rPr lang="en-US" sz="1400" b="0" dirty="0">
                <a:solidFill>
                  <a:srgbClr val="6A9955"/>
                </a:solidFill>
                <a:effectLst/>
                <a:latin typeface="Menlo" panose="020B0609030804020204" pitchFamily="49" charset="0"/>
              </a:rPr>
              <a:t>        # Get the starting and ending coordinates</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start_x</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end_x</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end_y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range</a:t>
            </a:r>
            <a:r>
              <a:rPr lang="en-US" sz="1400" b="0" dirty="0">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start_x</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a:t>
            </a:r>
            <a:r>
              <a:rPr lang="en-US" sz="1400" b="0" dirty="0" err="1">
                <a:solidFill>
                  <a:srgbClr val="C586C0"/>
                </a:solidFill>
                <a:effectLst/>
                <a:latin typeface="Menlo" panose="020B0609030804020204" pitchFamily="49" charset="0"/>
              </a:rPr>
              <a:t>elif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j</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end_x</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end_y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i</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j</a:t>
            </a:r>
          </a:p>
          <a:p>
            <a:endParaRPr lang="en-US" sz="1400" b="0" dirty="0">
              <a:solidFill>
                <a:srgbClr val="D4D4D4"/>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Initialize the number of paths to 0</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num_paths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Define a helper function to recursively traverse the grid</a:t>
            </a:r>
            <a:endParaRPr lang="en-US" sz="1400" b="0" dirty="0">
              <a:solidFill>
                <a:srgbClr val="D4D4D4"/>
              </a:solidFill>
              <a:effectLst/>
              <a:latin typeface="Menlo" panose="020B0609030804020204" pitchFamily="49" charset="0"/>
            </a:endParaRPr>
          </a:p>
          <a:p>
            <a:r>
              <a:rPr lang="en-US" sz="1400" b="0" dirty="0">
                <a:solidFill>
                  <a:srgbClr val="569CD6"/>
                </a:solidFill>
                <a:effectLst/>
                <a:latin typeface="Menlo" panose="020B0609030804020204" pitchFamily="49" charset="0"/>
              </a:rPr>
              <a:t>        def</a:t>
            </a:r>
            <a:r>
              <a:rPr lang="en-US" sz="1400" b="0" dirty="0">
                <a:solidFill>
                  <a:srgbClr val="D4D4D4"/>
                </a:solidFill>
                <a:effectLst/>
                <a:latin typeface="Menlo" panose="020B0609030804020204" pitchFamily="49" charset="0"/>
              </a:rPr>
              <a:t> </a:t>
            </a:r>
            <a:r>
              <a:rPr lang="en-US" sz="1400" b="0" dirty="0">
                <a:solidFill>
                  <a:srgbClr val="DCDCAA"/>
                </a:solidFill>
                <a:effectLst/>
                <a:latin typeface="Menlo" panose="020B0609030804020204" pitchFamily="49" charset="0"/>
              </a:rPr>
              <a:t>traverse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num_empty</a:t>
            </a:r>
            <a:r>
              <a:rPr lang="en-US" sz="1400" b="0" dirty="0">
                <a:solidFill>
                  <a:srgbClr val="D4D4D4"/>
                </a:solidFill>
                <a:effectLst/>
                <a:latin typeface="Menlo" panose="020B0609030804020204" pitchFamily="49" charset="0"/>
              </a:rPr>
              <a:t>):</a:t>
            </a:r>
          </a:p>
          <a:p>
            <a:r>
              <a:rPr lang="en-US" sz="1400" b="0" dirty="0">
                <a:solidFill>
                  <a:srgbClr val="6A9955"/>
                </a:solidFill>
                <a:effectLst/>
                <a:latin typeface="Menlo" panose="020B0609030804020204" pitchFamily="49" charset="0"/>
              </a:rPr>
              <a:t>            # Check if the current coordinates are valid</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&lt;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&gt;=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&lt;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&gt;= </a:t>
            </a:r>
            <a:r>
              <a:rPr lang="en-US" sz="1400" b="0" dirty="0" err="1">
                <a:solidFill>
                  <a:srgbClr val="DCDCAA"/>
                </a:solidFill>
                <a:effectLst/>
                <a:latin typeface="Menlo" panose="020B0609030804020204" pitchFamily="49" charset="0"/>
              </a:rPr>
              <a:t>len</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return</a:t>
            </a:r>
          </a:p>
          <a:p>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Check if the current coordinates are the end point</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end_x</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and</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end_y</a:t>
            </a:r>
            <a:r>
              <a:rPr lang="en-US" sz="1400" b="0" dirty="0">
                <a:solidFill>
                  <a:srgbClr val="D4D4D4"/>
                </a:solidFill>
                <a:effectLst/>
                <a:latin typeface="Menlo" panose="020B0609030804020204" pitchFamily="49" charset="0"/>
              </a:rPr>
              <a:t>:</a:t>
            </a: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Check if all empty squares have been visited</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569CD6"/>
                </a:solidFill>
                <a:effectLst/>
                <a:latin typeface="Menlo" panose="020B0609030804020204" pitchFamily="49" charset="0"/>
              </a:rPr>
              <a:t>                    nonlocal</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num_paths</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num_paths</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return</a:t>
            </a:r>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1680285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41DD-1603-DD8A-94CF-69F2A5066917}"/>
              </a:ext>
            </a:extLst>
          </p:cNvPr>
          <p:cNvSpPr>
            <a:spLocks noGrp="1"/>
          </p:cNvSpPr>
          <p:nvPr>
            <p:ph type="title"/>
          </p:nvPr>
        </p:nvSpPr>
        <p:spPr/>
        <p:txBody>
          <a:bodyPr/>
          <a:lstStyle/>
          <a:p>
            <a:endParaRPr lang="en-JP"/>
          </a:p>
        </p:txBody>
      </p:sp>
      <p:sp>
        <p:nvSpPr>
          <p:cNvPr id="3" name="TextBox 2">
            <a:extLst>
              <a:ext uri="{FF2B5EF4-FFF2-40B4-BE49-F238E27FC236}">
                <a16:creationId xmlns:a16="http://schemas.microsoft.com/office/drawing/2014/main" id="{A765565B-D790-785B-0CF6-7B58DB267A94}"/>
              </a:ext>
            </a:extLst>
          </p:cNvPr>
          <p:cNvSpPr txBox="1"/>
          <p:nvPr/>
        </p:nvSpPr>
        <p:spPr>
          <a:xfrm>
            <a:off x="438150" y="362298"/>
            <a:ext cx="11560176" cy="5693866"/>
          </a:xfrm>
          <a:prstGeom prst="rect">
            <a:avLst/>
          </a:prstGeom>
          <a:solidFill>
            <a:schemeClr val="tx1"/>
          </a:solidFill>
        </p:spPr>
        <p:txBody>
          <a:bodyPr wrap="square">
            <a:spAutoFit/>
          </a:bodyPr>
          <a:lstStyle/>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Mark the current square as visited</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temp</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Recursively traverse the grid</a:t>
            </a:r>
            <a:endParaRPr lang="en-US" sz="1400" b="0" dirty="0">
              <a:solidFill>
                <a:srgbClr val="D4D4D4"/>
              </a:solidFill>
              <a:effectLst/>
              <a:latin typeface="Menlo" panose="020B0609030804020204" pitchFamily="49" charset="0"/>
            </a:endParaRPr>
          </a:p>
          <a:p>
            <a:r>
              <a:rPr lang="en-US" sz="1400" b="0" dirty="0">
                <a:solidFill>
                  <a:srgbClr val="DCDCAA"/>
                </a:solidFill>
                <a:effectLst/>
                <a:latin typeface="Menlo" panose="020B0609030804020204" pitchFamily="49" charset="0"/>
              </a:rPr>
              <a:t>            traverse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traverse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traverse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            traverse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a:t>
            </a: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Reset the current square</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grid</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a:solidFill>
                  <a:srgbClr val="9CDCFE"/>
                </a:solidFill>
                <a:effectLst/>
                <a:latin typeface="Menlo" panose="020B0609030804020204" pitchFamily="49" charset="0"/>
              </a:rPr>
              <a:t>temp</a:t>
            </a:r>
            <a:endParaRPr lang="en-US" sz="1400" b="0" dirty="0">
              <a:solidFill>
                <a:srgbClr val="D4D4D4"/>
              </a:solidFill>
              <a:effectLst/>
              <a:latin typeface="Menlo" panose="020B0609030804020204" pitchFamily="49" charset="0"/>
            </a:endParaRP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Count the number of empty squares</a:t>
            </a:r>
            <a:endParaRPr lang="en-US" sz="1400" b="0" dirty="0">
              <a:solidFill>
                <a:srgbClr val="D4D4D4"/>
              </a:solidFill>
              <a:effectLst/>
              <a:latin typeface="Menlo" panose="020B0609030804020204" pitchFamily="49" charset="0"/>
            </a:endParaRP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grid</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for</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square</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in</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row</a:t>
            </a:r>
            <a:r>
              <a:rPr lang="en-US" sz="1400" b="0" dirty="0">
                <a:solidFill>
                  <a:srgbClr val="D4D4D4"/>
                </a:solidFill>
                <a:effectLst/>
                <a:latin typeface="Menlo" panose="020B0609030804020204" pitchFamily="49" charset="0"/>
              </a:rPr>
              <a:t>:</a:t>
            </a:r>
          </a:p>
          <a:p>
            <a:r>
              <a:rPr lang="en-US" sz="1400" b="0" dirty="0">
                <a:solidFill>
                  <a:srgbClr val="C586C0"/>
                </a:solidFill>
                <a:effectLst/>
                <a:latin typeface="Menlo" panose="020B0609030804020204" pitchFamily="49" charset="0"/>
              </a:rPr>
              <a:t>                if</a:t>
            </a:r>
            <a:r>
              <a:rPr lang="en-US" sz="1400" b="0" dirty="0">
                <a:solidFill>
                  <a:srgbClr val="D4D4D4"/>
                </a:solidFill>
                <a:effectLst/>
                <a:latin typeface="Menlo" panose="020B0609030804020204" pitchFamily="49" charset="0"/>
              </a:rPr>
              <a:t> </a:t>
            </a:r>
            <a:r>
              <a:rPr lang="en-US" sz="1400" b="0" dirty="0">
                <a:solidFill>
                  <a:srgbClr val="9CDCFE"/>
                </a:solidFill>
                <a:effectLst/>
                <a:latin typeface="Menlo" panose="020B0609030804020204" pitchFamily="49" charset="0"/>
              </a:rPr>
              <a:t>square</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0</a:t>
            </a:r>
            <a:r>
              <a:rPr lang="en-US" sz="1400" b="0" dirty="0">
                <a:solidFill>
                  <a:srgbClr val="D4D4D4"/>
                </a:solidFill>
                <a:effectLst/>
                <a:latin typeface="Menlo" panose="020B0609030804020204" pitchFamily="49" charset="0"/>
              </a:rPr>
              <a:t>:</a:t>
            </a:r>
          </a:p>
          <a:p>
            <a:r>
              <a:rPr lang="en-US" sz="1400" b="0" dirty="0">
                <a:solidFill>
                  <a:srgbClr val="9CDCFE"/>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num_empty</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a:t>
            </a:r>
          </a:p>
          <a:p>
            <a:endParaRPr lang="en-US" sz="1400" b="0" dirty="0">
              <a:solidFill>
                <a:srgbClr val="D4D4D4"/>
              </a:solidFill>
              <a:effectLst/>
              <a:latin typeface="Menlo" panose="020B0609030804020204" pitchFamily="49" charset="0"/>
            </a:endParaRPr>
          </a:p>
          <a:p>
            <a:r>
              <a:rPr lang="en-US" sz="1400" b="0" dirty="0">
                <a:solidFill>
                  <a:srgbClr val="6A9955"/>
                </a:solidFill>
                <a:effectLst/>
                <a:latin typeface="Menlo" panose="020B0609030804020204" pitchFamily="49" charset="0"/>
              </a:rPr>
              <a:t>        # Start traversing the grid from the starting point</a:t>
            </a:r>
            <a:endParaRPr lang="en-US" sz="1400" b="0" dirty="0">
              <a:solidFill>
                <a:srgbClr val="D4D4D4"/>
              </a:solidFill>
              <a:effectLst/>
              <a:latin typeface="Menlo" panose="020B0609030804020204" pitchFamily="49" charset="0"/>
            </a:endParaRPr>
          </a:p>
          <a:p>
            <a:r>
              <a:rPr lang="en-US" sz="1400" b="0" dirty="0">
                <a:solidFill>
                  <a:srgbClr val="DCDCAA"/>
                </a:solidFill>
                <a:effectLst/>
                <a:latin typeface="Menlo" panose="020B0609030804020204" pitchFamily="49" charset="0"/>
              </a:rPr>
              <a:t>        traverse</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start_x</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start_y</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num_empty</a:t>
            </a:r>
            <a:r>
              <a:rPr lang="en-US" sz="1400" b="0" dirty="0">
                <a:solidFill>
                  <a:srgbClr val="D4D4D4"/>
                </a:solidFill>
                <a:effectLst/>
                <a:latin typeface="Menlo" panose="020B0609030804020204" pitchFamily="49" charset="0"/>
              </a:rPr>
              <a:t>)</a:t>
            </a:r>
          </a:p>
          <a:p>
            <a:endParaRPr lang="en-US" sz="1400" b="0" dirty="0">
              <a:solidFill>
                <a:srgbClr val="6A9955"/>
              </a:solidFill>
              <a:effectLst/>
              <a:latin typeface="Menlo" panose="020B0609030804020204" pitchFamily="49" charset="0"/>
            </a:endParaRPr>
          </a:p>
          <a:p>
            <a:r>
              <a:rPr lang="en-US" sz="1400" dirty="0">
                <a:solidFill>
                  <a:srgbClr val="6A9955"/>
                </a:solidFill>
                <a:latin typeface="Menlo" panose="020B0609030804020204" pitchFamily="49" charset="0"/>
              </a:rPr>
              <a:t>        </a:t>
            </a:r>
            <a:r>
              <a:rPr lang="en-US" sz="1400" b="0" dirty="0">
                <a:solidFill>
                  <a:srgbClr val="6A9955"/>
                </a:solidFill>
                <a:effectLst/>
                <a:latin typeface="Menlo" panose="020B0609030804020204" pitchFamily="49" charset="0"/>
              </a:rPr>
              <a:t># Return the number of paths</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        return</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num_paths</a:t>
            </a:r>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0718862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6557-E799-389F-9F48-74CCF0E640E4}"/>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1869DBCE-5AAB-0254-BCA4-B7563B856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2033" cy="6591993"/>
          </a:xfrm>
          <a:prstGeom prst="rect">
            <a:avLst/>
          </a:prstGeom>
        </p:spPr>
      </p:pic>
    </p:spTree>
    <p:extLst>
      <p:ext uri="{BB962C8B-B14F-4D97-AF65-F5344CB8AC3E}">
        <p14:creationId xmlns:p14="http://schemas.microsoft.com/office/powerpoint/2010/main" val="368677560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a:xfrm>
            <a:off x="465138" y="3093866"/>
            <a:ext cx="7604125" cy="751021"/>
          </a:xfrm>
        </p:spPr>
        <p:txBody>
          <a:bodyPr/>
          <a:lstStyle/>
          <a:p>
            <a:r>
              <a:rPr lang="en-US" sz="4800" dirty="0">
                <a:solidFill>
                  <a:schemeClr val="accent5"/>
                </a:solidFill>
              </a:rPr>
              <a:t>Invent</a:t>
            </a:r>
            <a:r>
              <a:rPr lang="en-US" sz="4800" dirty="0"/>
              <a:t> with purpose.</a:t>
            </a:r>
            <a:endParaRPr lang="en-US" sz="4800" dirty="0">
              <a:solidFill>
                <a:srgbClr val="FFFFFF"/>
              </a:solidFill>
            </a:endParaRPr>
          </a:p>
        </p:txBody>
      </p:sp>
    </p:spTree>
    <p:extLst>
      <p:ext uri="{BB962C8B-B14F-4D97-AF65-F5344CB8AC3E}">
        <p14:creationId xmlns:p14="http://schemas.microsoft.com/office/powerpoint/2010/main" val="37596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8A3BB4-3100-FB6F-A4A4-79CB77BD90BC}"/>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
            <a:ext cx="12436475" cy="6994525"/>
          </a:xfrm>
          <a:prstGeom prst="rect">
            <a:avLst/>
          </a:prstGeom>
        </p:spPr>
      </p:pic>
      <p:sp>
        <p:nvSpPr>
          <p:cNvPr id="2" name="Title 1">
            <a:extLst>
              <a:ext uri="{FF2B5EF4-FFF2-40B4-BE49-F238E27FC236}">
                <a16:creationId xmlns:a16="http://schemas.microsoft.com/office/drawing/2014/main" id="{27FC6183-3AC7-F73D-15DE-0AB329629686}"/>
              </a:ext>
            </a:extLst>
          </p:cNvPr>
          <p:cNvSpPr>
            <a:spLocks noGrp="1"/>
          </p:cNvSpPr>
          <p:nvPr>
            <p:ph type="title"/>
          </p:nvPr>
        </p:nvSpPr>
        <p:spPr/>
        <p:txBody>
          <a:bodyPr/>
          <a:lstStyle/>
          <a:p>
            <a:endParaRPr lang="en-JP"/>
          </a:p>
        </p:txBody>
      </p:sp>
      <p:pic>
        <p:nvPicPr>
          <p:cNvPr id="4" name="Picture 3">
            <a:extLst>
              <a:ext uri="{FF2B5EF4-FFF2-40B4-BE49-F238E27FC236}">
                <a16:creationId xmlns:a16="http://schemas.microsoft.com/office/drawing/2014/main" id="{72114D1E-10F7-E872-21A4-82EBA4F40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44" y="405496"/>
            <a:ext cx="11533186" cy="6183532"/>
          </a:xfrm>
          <a:prstGeom prst="rect">
            <a:avLst/>
          </a:prstGeom>
        </p:spPr>
      </p:pic>
    </p:spTree>
    <p:extLst>
      <p:ext uri="{BB962C8B-B14F-4D97-AF65-F5344CB8AC3E}">
        <p14:creationId xmlns:p14="http://schemas.microsoft.com/office/powerpoint/2010/main" val="2548890048"/>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207B1E-3148-EA4A-B755-E354687C8B39}" vid="{0F94BF21-676E-1B4C-B18B-81CCF4ABE752}"/>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207B1E-3148-EA4A-B755-E354687C8B39}" vid="{E341DE04-4C10-1245-995A-D784429DA4B5}"/>
    </a:ext>
  </a:extLst>
</a:theme>
</file>

<file path=ppt/theme/theme3.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CBBE99590A7A4A93C1CFB29C56B0F4" ma:contentTypeVersion="8" ma:contentTypeDescription="Create a new document." ma:contentTypeScope="" ma:versionID="d9863c52b9ac276a8ccecd00ce547721">
  <xsd:schema xmlns:xsd="http://www.w3.org/2001/XMLSchema" xmlns:xs="http://www.w3.org/2001/XMLSchema" xmlns:p="http://schemas.microsoft.com/office/2006/metadata/properties" xmlns:ns1="http://schemas.microsoft.com/sharepoint/v3" xmlns:ns2="f0375dd4-3e73-4a11-8ab4-05910697eb74" xmlns:ns3="08e84658-33ce-4c8d-a03d-dc642cfac230" targetNamespace="http://schemas.microsoft.com/office/2006/metadata/properties" ma:root="true" ma:fieldsID="a6083c35cbcbecd780f6b368c8598e9c" ns1:_="" ns2:_="" ns3:_="">
    <xsd:import namespace="http://schemas.microsoft.com/sharepoint/v3"/>
    <xsd:import namespace="f0375dd4-3e73-4a11-8ab4-05910697eb74"/>
    <xsd:import namespace="08e84658-33ce-4c8d-a03d-dc642cfac23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375dd4-3e73-4a11-8ab4-05910697eb7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e84658-33ce-4c8d-a03d-dc642cfac23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8754622-739D-4E56-ADE1-AE7C20D68E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375dd4-3e73-4a11-8ab4-05910697eb74"/>
    <ds:schemaRef ds:uri="08e84658-33ce-4c8d-a03d-dc642cfac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 ds:uri="e6fad286-2139-402c-bc31-e7e0efd8c5ab"/>
    <ds:schemaRef ds:uri="http://schemas.microsoft.com/office/2006/metadata/properties"/>
    <ds:schemaRef ds:uri="http://schemas.microsoft.com/sharepoint/v3"/>
    <ds:schemaRef ds:uri="a647c833-fbf3-42d0-9d1a-fdc4c4d8b08f"/>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Azure 1</Template>
  <TotalTime>14168</TotalTime>
  <Words>6215</Words>
  <Application>Microsoft Macintosh PowerPoint</Application>
  <PresentationFormat>Custom</PresentationFormat>
  <Paragraphs>847</Paragraphs>
  <Slides>84</Slides>
  <Notes>17</Notes>
  <HiddenSlides>39</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84</vt:i4>
      </vt:variant>
    </vt:vector>
  </HeadingPairs>
  <TitlesOfParts>
    <vt:vector size="101" baseType="lpstr">
      <vt:lpstr>Arial</vt:lpstr>
      <vt:lpstr>Calibri</vt:lpstr>
      <vt:lpstr>Consolas</vt:lpstr>
      <vt:lpstr>Courier New</vt:lpstr>
      <vt:lpstr>DIN Condensed</vt:lpstr>
      <vt:lpstr>Helvetica Neue</vt:lpstr>
      <vt:lpstr>Menlo</vt:lpstr>
      <vt:lpstr>Roboto</vt:lpstr>
      <vt:lpstr>Roboto Mono</vt:lpstr>
      <vt:lpstr>Segoe UI</vt:lpstr>
      <vt:lpstr>Segoe UI Light</vt:lpstr>
      <vt:lpstr>Segoe UI Semibold</vt:lpstr>
      <vt:lpstr>Wingdings</vt:lpstr>
      <vt:lpstr>Azure 1</vt:lpstr>
      <vt:lpstr>Azure 2</vt:lpstr>
      <vt:lpstr>Office Theme</vt:lpstr>
      <vt:lpstr>1_Office Theme</vt:lpstr>
      <vt:lpstr>プログラマのための ChatGPTプロンプトエンジニアリング with Azure OpenAI Service</vt:lpstr>
      <vt:lpstr>PowerPoint Presentation</vt:lpstr>
      <vt:lpstr>PowerPoint Presentation</vt:lpstr>
      <vt:lpstr>PowerPoint Presentation</vt:lpstr>
      <vt:lpstr>PowerPoint Presentation</vt:lpstr>
      <vt:lpstr>PowerPoint Presentation</vt:lpstr>
      <vt:lpstr>プログラマの三大美徳</vt:lpstr>
      <vt:lpstr>PowerPoint Presentation</vt:lpstr>
      <vt:lpstr>PowerPoint Presentation</vt:lpstr>
      <vt:lpstr>PowerPoint Presentation</vt:lpstr>
      <vt:lpstr>PowerPoint Presentation</vt:lpstr>
      <vt:lpstr>PowerPoint Presentation</vt:lpstr>
      <vt:lpstr>個人的見解: 「プログラマの三大美徳」今日での解釈例</vt:lpstr>
      <vt:lpstr>PowerPoint Presentation</vt:lpstr>
      <vt:lpstr>とはいえ</vt:lpstr>
      <vt:lpstr>PowerPoint Presentation</vt:lpstr>
      <vt:lpstr>PowerPoint Presentation</vt:lpstr>
      <vt:lpstr>PowerPoint Presentation</vt:lpstr>
      <vt:lpstr>個人的提案: AI は Copilot (副操縦士) から Pilot (操縦士/機長) へ</vt:lpstr>
      <vt:lpstr>参考: すでに起きている未来: Auto-GPT</vt:lpstr>
      <vt:lpstr>参考: すでに起きている未来: Auto-GPT</vt:lpstr>
      <vt:lpstr>AI に操縦桿を握らせたい (実現したい) Pilot の仕事</vt:lpstr>
      <vt:lpstr>PowerPoint Presentation</vt:lpstr>
      <vt:lpstr>取り組みの流れ</vt:lpstr>
      <vt:lpstr>1. プロトタイピングとプロトタイプの評価</vt:lpstr>
      <vt:lpstr>1. プロトタイピングとプロトタイプの評価</vt:lpstr>
      <vt:lpstr>1. プロトタイピングとプロトタイプの評価</vt:lpstr>
      <vt:lpstr>2. プロンプトの改善と評価</vt:lpstr>
      <vt:lpstr>2. プロンプトの改善と評価</vt:lpstr>
      <vt:lpstr>3. モデルの改善と評価</vt:lpstr>
      <vt:lpstr>3. モデルの改善と評価</vt:lpstr>
      <vt:lpstr>4. その他の改善と評価</vt:lpstr>
      <vt:lpstr>4. その他の改善と評価</vt:lpstr>
      <vt:lpstr>シーズン1 まとめ</vt:lpstr>
      <vt:lpstr>PowerPoint Presentation</vt:lpstr>
      <vt:lpstr>Pilot としての AI に期待するアウトプットと想定インプットの整理</vt:lpstr>
      <vt:lpstr>PowerPoint Presentation</vt:lpstr>
      <vt:lpstr>検証: AI にテストコードを生成させ、それをパスする実装を生成させる</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Invent with purpose.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new Azure PowerPoint template Below are some useful quick links.</dc:title>
  <dc:subject>&lt;Speech title here&gt;</dc:subject>
  <dc:creator>Keisuke Takahashi</dc:creator>
  <cp:keywords/>
  <dc:description>Template: Ariel Butz; ZUM Communications
Formatting: 
Audience Type:</dc:description>
  <cp:lastModifiedBy>Keisuke Takahashi</cp:lastModifiedBy>
  <cp:revision>132</cp:revision>
  <dcterms:created xsi:type="dcterms:W3CDTF">2023-04-03T00:32:59Z</dcterms:created>
  <dcterms:modified xsi:type="dcterms:W3CDTF">2023-06-05T06:54:30Z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0x0101003CCBBE99590A7A4A93C1CFB29C56B0F4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